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5" r:id="rId10"/>
    <p:sldId id="264" r:id="rId11"/>
  </p:sldIdLst>
  <p:sldSz cx="9144000" cy="5143500" type="screen16x9"/>
  <p:notesSz cx="6858000" cy="9144000"/>
  <p:embeddedFontLst>
    <p:embeddedFont>
      <p:font typeface="Yusei Magic" panose="020B0604020202020204" charset="-128"/>
      <p:regular r:id="rId13"/>
    </p:embeddedFont>
    <p:embeddedFont>
      <p:font typeface="Bahnschrift SemiBold" panose="020B0502040204020203" pitchFamily="34" charset="0"/>
      <p:bold r:id="rId14"/>
    </p:embeddedFont>
    <p:embeddedFont>
      <p:font typeface="Franklin Gothic Medium" panose="020B0603020102020204" pitchFamily="34" charset="0"/>
      <p:regular r:id="rId15"/>
      <p:italic r:id="rId16"/>
    </p:embeddedFont>
    <p:embeddedFont>
      <p:font typeface="Hind" panose="02000000000000000000" pitchFamily="2" charset="0"/>
      <p:regular r:id="rId17"/>
    </p:embeddedFont>
    <p:embeddedFont>
      <p:font typeface="PT Sans" panose="020B0503020203020204" pitchFamily="34" charset="-52"/>
      <p:regular r:id="rId18"/>
    </p:embeddedFont>
    <p:embeddedFont>
      <p:font typeface="Sitka Subheading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34F"/>
    <a:srgbClr val="5A4F4B"/>
    <a:srgbClr val="AE6524"/>
    <a:srgbClr val="F9F6F1"/>
    <a:srgbClr val="C77F41"/>
    <a:srgbClr val="D99355"/>
    <a:srgbClr val="EEEEEE"/>
    <a:srgbClr val="BB8965"/>
    <a:srgbClr val="CC7826"/>
    <a:srgbClr val="D98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10893ef53f8_0_3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10893ef53f8_0_3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088ead8d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1088ead8d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0893ef53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0893ef53f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0893ef53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0893ef53f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17" name="Google Shape;17;p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27" name="Google Shape;27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30" name="Google Shape;30;p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33" name="Google Shape;33;p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42435" y="447067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41" name="Google Shape;41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47" name="Google Shape;47;p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51" name="Google Shape;51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54" name="Google Shape;54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63" name="Google Shape;63;p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0" name="Google Shape;350;p11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1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57" name="Google Shape;357;p1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1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62" name="Google Shape;362;p1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367" name="Google Shape;367;p1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376" name="Google Shape;376;p1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1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 txBox="1">
            <a:spLocks noGrp="1"/>
          </p:cNvSpPr>
          <p:nvPr>
            <p:ph type="title"/>
          </p:nvPr>
        </p:nvSpPr>
        <p:spPr>
          <a:xfrm>
            <a:off x="192712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"/>
          </p:nvPr>
        </p:nvSpPr>
        <p:spPr>
          <a:xfrm>
            <a:off x="1927125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"/>
          </p:nvPr>
        </p:nvSpPr>
        <p:spPr>
          <a:xfrm>
            <a:off x="5780475" y="1442375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3"/>
          </p:nvPr>
        </p:nvSpPr>
        <p:spPr>
          <a:xfrm>
            <a:off x="5780477" y="1970069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4"/>
          </p:nvPr>
        </p:nvSpPr>
        <p:spPr>
          <a:xfrm>
            <a:off x="192712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5"/>
          </p:nvPr>
        </p:nvSpPr>
        <p:spPr>
          <a:xfrm>
            <a:off x="1927125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6"/>
          </p:nvPr>
        </p:nvSpPr>
        <p:spPr>
          <a:xfrm>
            <a:off x="5780475" y="3074271"/>
            <a:ext cx="2297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7"/>
          </p:nvPr>
        </p:nvSpPr>
        <p:spPr>
          <a:xfrm>
            <a:off x="5780477" y="3601976"/>
            <a:ext cx="22974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title" idx="8" hasCustomPrompt="1"/>
          </p:nvPr>
        </p:nvSpPr>
        <p:spPr>
          <a:xfrm>
            <a:off x="87892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 idx="9" hasCustomPrompt="1"/>
          </p:nvPr>
        </p:nvSpPr>
        <p:spPr>
          <a:xfrm>
            <a:off x="87892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2275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2275" y="31531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1" name="Google Shape;40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13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404" name="Google Shape;404;p1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3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413" name="Google Shape;413;p1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3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416" name="Google Shape;416;p1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13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420" name="Google Shape;420;p13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3"/>
          <p:cNvGrpSpPr/>
          <p:nvPr/>
        </p:nvGrpSpPr>
        <p:grpSpPr>
          <a:xfrm>
            <a:off x="8151930" y="-741100"/>
            <a:ext cx="1340699" cy="1721646"/>
            <a:chOff x="2659350" y="1746500"/>
            <a:chExt cx="379350" cy="487125"/>
          </a:xfrm>
        </p:grpSpPr>
        <p:sp>
          <p:nvSpPr>
            <p:cNvPr id="426" name="Google Shape;426;p1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13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 txBox="1">
            <a:spLocks noGrp="1"/>
          </p:cNvSpPr>
          <p:nvPr>
            <p:ph type="title"/>
          </p:nvPr>
        </p:nvSpPr>
        <p:spPr>
          <a:xfrm>
            <a:off x="2391900" y="3259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subTitle" idx="1"/>
          </p:nvPr>
        </p:nvSpPr>
        <p:spPr>
          <a:xfrm>
            <a:off x="1866525" y="1343450"/>
            <a:ext cx="54111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4"/>
          <p:cNvSpPr/>
          <p:nvPr/>
        </p:nvSpPr>
        <p:spPr>
          <a:xfrm flipH="1">
            <a:off x="7278850" y="441738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4"/>
          <p:cNvSpPr/>
          <p:nvPr/>
        </p:nvSpPr>
        <p:spPr>
          <a:xfrm flipH="1">
            <a:off x="-2842213" y="-431438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14"/>
          <p:cNvGrpSpPr/>
          <p:nvPr/>
        </p:nvGrpSpPr>
        <p:grpSpPr>
          <a:xfrm flipH="1">
            <a:off x="1477141" y="3821115"/>
            <a:ext cx="307124" cy="305294"/>
            <a:chOff x="1026043" y="1162815"/>
            <a:chExt cx="307124" cy="305294"/>
          </a:xfrm>
        </p:grpSpPr>
        <p:sp>
          <p:nvSpPr>
            <p:cNvPr id="441" name="Google Shape;441;p1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4"/>
          <p:cNvGrpSpPr/>
          <p:nvPr/>
        </p:nvGrpSpPr>
        <p:grpSpPr>
          <a:xfrm flipH="1">
            <a:off x="619460" y="3008242"/>
            <a:ext cx="474643" cy="299712"/>
            <a:chOff x="7729218" y="1694205"/>
            <a:chExt cx="474643" cy="299712"/>
          </a:xfrm>
        </p:grpSpPr>
        <p:sp>
          <p:nvSpPr>
            <p:cNvPr id="450" name="Google Shape;450;p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4"/>
          <p:cNvSpPr/>
          <p:nvPr/>
        </p:nvSpPr>
        <p:spPr>
          <a:xfrm flipH="1">
            <a:off x="7610581" y="34001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4"/>
          <p:cNvGrpSpPr/>
          <p:nvPr/>
        </p:nvGrpSpPr>
        <p:grpSpPr>
          <a:xfrm rot="10800000" flipH="1">
            <a:off x="-459595" y="3821122"/>
            <a:ext cx="2299701" cy="1685267"/>
            <a:chOff x="238125" y="896375"/>
            <a:chExt cx="635575" cy="465775"/>
          </a:xfrm>
        </p:grpSpPr>
        <p:sp>
          <p:nvSpPr>
            <p:cNvPr id="454" name="Google Shape;454;p1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707809">
            <a:off x="8436837" y="-622355"/>
            <a:ext cx="1340703" cy="1721669"/>
            <a:chOff x="2659350" y="1746500"/>
            <a:chExt cx="379350" cy="487125"/>
          </a:xfrm>
        </p:grpSpPr>
        <p:sp>
          <p:nvSpPr>
            <p:cNvPr id="460" name="Google Shape;460;p1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14"/>
          <p:cNvGrpSpPr/>
          <p:nvPr/>
        </p:nvGrpSpPr>
        <p:grpSpPr>
          <a:xfrm flipH="1">
            <a:off x="5387835" y="576667"/>
            <a:ext cx="474643" cy="299712"/>
            <a:chOff x="7729218" y="1694205"/>
            <a:chExt cx="474643" cy="299712"/>
          </a:xfrm>
        </p:grpSpPr>
        <p:sp>
          <p:nvSpPr>
            <p:cNvPr id="464" name="Google Shape;464;p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flipH="1">
            <a:off x="8653657" y="35239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flipH="1">
            <a:off x="1754389" y="1956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flipH="1">
            <a:off x="7524926" y="576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flipH="1">
            <a:off x="533738" y="20388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 flipH="1">
            <a:off x="4718006" y="45120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 flipH="1">
            <a:off x="2839281" y="5748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14"/>
          <p:cNvGrpSpPr/>
          <p:nvPr/>
        </p:nvGrpSpPr>
        <p:grpSpPr>
          <a:xfrm flipH="1">
            <a:off x="7949360" y="2354292"/>
            <a:ext cx="474643" cy="299712"/>
            <a:chOff x="7729218" y="1694205"/>
            <a:chExt cx="474643" cy="299712"/>
          </a:xfrm>
        </p:grpSpPr>
        <p:sp>
          <p:nvSpPr>
            <p:cNvPr id="473" name="Google Shape;473;p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4"/>
          <p:cNvSpPr/>
          <p:nvPr/>
        </p:nvSpPr>
        <p:spPr>
          <a:xfrm flipH="1">
            <a:off x="6557226" y="43317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4"/>
          <p:cNvSpPr/>
          <p:nvPr/>
        </p:nvSpPr>
        <p:spPr>
          <a:xfrm flipH="1">
            <a:off x="2948126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4"/>
          <p:cNvSpPr/>
          <p:nvPr/>
        </p:nvSpPr>
        <p:spPr>
          <a:xfrm flipH="1">
            <a:off x="4126888" y="6299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15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484" name="Google Shape;484;p1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5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493" name="Google Shape;493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5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15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497" name="Google Shape;497;p1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5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503" name="Google Shape;503;p1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15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507" name="Google Shape;507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15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71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16"/>
          <p:cNvSpPr/>
          <p:nvPr/>
        </p:nvSpPr>
        <p:spPr>
          <a:xfrm>
            <a:off x="-4215659" y="-1503776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7283516" y="33957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>
            <a:off x="291289" y="31830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16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526" name="Google Shape;526;p1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16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16"/>
          <p:cNvGrpSpPr/>
          <p:nvPr/>
        </p:nvGrpSpPr>
        <p:grpSpPr>
          <a:xfrm>
            <a:off x="8424012" y="3504684"/>
            <a:ext cx="2408503" cy="2408503"/>
            <a:chOff x="7349044" y="3624409"/>
            <a:chExt cx="2408503" cy="2408503"/>
          </a:xfrm>
        </p:grpSpPr>
        <p:sp>
          <p:nvSpPr>
            <p:cNvPr id="531" name="Google Shape;531;p1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6"/>
          <p:cNvGrpSpPr/>
          <p:nvPr/>
        </p:nvGrpSpPr>
        <p:grpSpPr>
          <a:xfrm>
            <a:off x="8493386" y="578727"/>
            <a:ext cx="307124" cy="305294"/>
            <a:chOff x="1026043" y="1162815"/>
            <a:chExt cx="307124" cy="305294"/>
          </a:xfrm>
        </p:grpSpPr>
        <p:sp>
          <p:nvSpPr>
            <p:cNvPr id="536" name="Google Shape;536;p1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6"/>
          <p:cNvGrpSpPr/>
          <p:nvPr/>
        </p:nvGrpSpPr>
        <p:grpSpPr>
          <a:xfrm>
            <a:off x="443966" y="4447400"/>
            <a:ext cx="309000" cy="305294"/>
            <a:chOff x="8360310" y="1124637"/>
            <a:chExt cx="309000" cy="305294"/>
          </a:xfrm>
        </p:grpSpPr>
        <p:sp>
          <p:nvSpPr>
            <p:cNvPr id="545" name="Google Shape;545;p1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16"/>
          <p:cNvSpPr/>
          <p:nvPr/>
        </p:nvSpPr>
        <p:spPr>
          <a:xfrm>
            <a:off x="8621291" y="27029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8" name="Google Shape;558;p17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7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7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17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563" name="Google Shape;563;p1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7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566" name="Google Shape;566;p1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7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7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17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571" name="Google Shape;571;p1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7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17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577" name="Google Shape;577;p1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7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582" name="Google Shape;582;p1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7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7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17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593" name="Google Shape;593;p1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title" idx="2"/>
          </p:nvPr>
        </p:nvSpPr>
        <p:spPr>
          <a:xfrm>
            <a:off x="2251900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subTitle" idx="1"/>
          </p:nvPr>
        </p:nvSpPr>
        <p:spPr>
          <a:xfrm>
            <a:off x="225190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8"/>
          <p:cNvSpPr txBox="1">
            <a:spLocks noGrp="1"/>
          </p:cNvSpPr>
          <p:nvPr>
            <p:ph type="title" idx="3"/>
          </p:nvPr>
        </p:nvSpPr>
        <p:spPr>
          <a:xfrm>
            <a:off x="5931855" y="151629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8"/>
          <p:cNvSpPr txBox="1">
            <a:spLocks noGrp="1"/>
          </p:cNvSpPr>
          <p:nvPr>
            <p:ph type="subTitle" idx="4"/>
          </p:nvPr>
        </p:nvSpPr>
        <p:spPr>
          <a:xfrm>
            <a:off x="5931850" y="2021641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8"/>
          <p:cNvSpPr txBox="1">
            <a:spLocks noGrp="1"/>
          </p:cNvSpPr>
          <p:nvPr>
            <p:ph type="title" idx="5"/>
          </p:nvPr>
        </p:nvSpPr>
        <p:spPr>
          <a:xfrm>
            <a:off x="2251900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8" name="Google Shape;608;p18"/>
          <p:cNvSpPr txBox="1">
            <a:spLocks noGrp="1"/>
          </p:cNvSpPr>
          <p:nvPr>
            <p:ph type="subTitle" idx="6"/>
          </p:nvPr>
        </p:nvSpPr>
        <p:spPr>
          <a:xfrm>
            <a:off x="225190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8"/>
          <p:cNvSpPr txBox="1">
            <a:spLocks noGrp="1"/>
          </p:cNvSpPr>
          <p:nvPr>
            <p:ph type="title" idx="7"/>
          </p:nvPr>
        </p:nvSpPr>
        <p:spPr>
          <a:xfrm>
            <a:off x="5931855" y="2963771"/>
            <a:ext cx="217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0" name="Google Shape;610;p18"/>
          <p:cNvSpPr txBox="1">
            <a:spLocks noGrp="1"/>
          </p:cNvSpPr>
          <p:nvPr>
            <p:ph type="subTitle" idx="8"/>
          </p:nvPr>
        </p:nvSpPr>
        <p:spPr>
          <a:xfrm>
            <a:off x="5931850" y="3469115"/>
            <a:ext cx="21798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/>
          <p:nvPr/>
        </p:nvSpPr>
        <p:spPr>
          <a:xfrm>
            <a:off x="8649796" y="21557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18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613" name="Google Shape;613;p1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18"/>
          <p:cNvGrpSpPr/>
          <p:nvPr/>
        </p:nvGrpSpPr>
        <p:grpSpPr>
          <a:xfrm>
            <a:off x="353535" y="4510712"/>
            <a:ext cx="309000" cy="305294"/>
            <a:chOff x="8360310" y="1124637"/>
            <a:chExt cx="309000" cy="305294"/>
          </a:xfrm>
        </p:grpSpPr>
        <p:sp>
          <p:nvSpPr>
            <p:cNvPr id="622" name="Google Shape;622;p1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18"/>
          <p:cNvGrpSpPr/>
          <p:nvPr/>
        </p:nvGrpSpPr>
        <p:grpSpPr>
          <a:xfrm>
            <a:off x="1272319" y="559784"/>
            <a:ext cx="474643" cy="301588"/>
            <a:chOff x="7593894" y="395296"/>
            <a:chExt cx="474643" cy="301588"/>
          </a:xfrm>
        </p:grpSpPr>
        <p:sp>
          <p:nvSpPr>
            <p:cNvPr id="631" name="Google Shape;631;p18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18"/>
          <p:cNvGrpSpPr/>
          <p:nvPr/>
        </p:nvGrpSpPr>
        <p:grpSpPr>
          <a:xfrm>
            <a:off x="8341181" y="4513505"/>
            <a:ext cx="474643" cy="299712"/>
            <a:chOff x="7729218" y="1694205"/>
            <a:chExt cx="474643" cy="299712"/>
          </a:xfrm>
        </p:grpSpPr>
        <p:sp>
          <p:nvSpPr>
            <p:cNvPr id="634" name="Google Shape;634;p18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18"/>
          <p:cNvSpPr/>
          <p:nvPr/>
        </p:nvSpPr>
        <p:spPr>
          <a:xfrm>
            <a:off x="749395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5524672" y="45116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18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639" name="Google Shape;639;p18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18"/>
          <p:cNvSpPr/>
          <p:nvPr/>
        </p:nvSpPr>
        <p:spPr>
          <a:xfrm>
            <a:off x="4349721" y="46176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8"/>
          <p:cNvSpPr/>
          <p:nvPr/>
        </p:nvSpPr>
        <p:spPr>
          <a:xfrm>
            <a:off x="8779428" y="35748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8"/>
          <p:cNvSpPr/>
          <p:nvPr/>
        </p:nvSpPr>
        <p:spPr>
          <a:xfrm>
            <a:off x="6850353" y="47721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8"/>
          <p:cNvSpPr/>
          <p:nvPr/>
        </p:nvSpPr>
        <p:spPr>
          <a:xfrm>
            <a:off x="2463266" y="47394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8"/>
          <p:cNvSpPr/>
          <p:nvPr/>
        </p:nvSpPr>
        <p:spPr>
          <a:xfrm>
            <a:off x="192328" y="17283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"/>
          <p:cNvSpPr/>
          <p:nvPr/>
        </p:nvSpPr>
        <p:spPr>
          <a:xfrm>
            <a:off x="353529" y="38680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9"/>
          <p:cNvSpPr txBox="1">
            <a:spLocks noGrp="1"/>
          </p:cNvSpPr>
          <p:nvPr>
            <p:ph type="title" idx="2"/>
          </p:nvPr>
        </p:nvSpPr>
        <p:spPr>
          <a:xfrm>
            <a:off x="2207852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3" name="Google Shape;653;p19"/>
          <p:cNvSpPr txBox="1">
            <a:spLocks noGrp="1"/>
          </p:cNvSpPr>
          <p:nvPr>
            <p:ph type="subTitle" idx="1"/>
          </p:nvPr>
        </p:nvSpPr>
        <p:spPr>
          <a:xfrm>
            <a:off x="220783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9"/>
          <p:cNvSpPr txBox="1">
            <a:spLocks noGrp="1"/>
          </p:cNvSpPr>
          <p:nvPr>
            <p:ph type="title" idx="3"/>
          </p:nvPr>
        </p:nvSpPr>
        <p:spPr>
          <a:xfrm flipH="1">
            <a:off x="5888875" y="1731300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5" name="Google Shape;655;p19"/>
          <p:cNvSpPr txBox="1">
            <a:spLocks noGrp="1"/>
          </p:cNvSpPr>
          <p:nvPr>
            <p:ph type="subTitle" idx="4"/>
          </p:nvPr>
        </p:nvSpPr>
        <p:spPr>
          <a:xfrm flipH="1">
            <a:off x="5888878" y="2160433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9"/>
          <p:cNvSpPr txBox="1">
            <a:spLocks noGrp="1"/>
          </p:cNvSpPr>
          <p:nvPr>
            <p:ph type="title" idx="5"/>
          </p:nvPr>
        </p:nvSpPr>
        <p:spPr>
          <a:xfrm>
            <a:off x="2207852" y="3102575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7" name="Google Shape;657;p19"/>
          <p:cNvSpPr txBox="1">
            <a:spLocks noGrp="1"/>
          </p:cNvSpPr>
          <p:nvPr>
            <p:ph type="subTitle" idx="6"/>
          </p:nvPr>
        </p:nvSpPr>
        <p:spPr>
          <a:xfrm>
            <a:off x="220783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 idx="7"/>
          </p:nvPr>
        </p:nvSpPr>
        <p:spPr>
          <a:xfrm flipH="1">
            <a:off x="5888762" y="3102568"/>
            <a:ext cx="229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9" name="Google Shape;659;p19"/>
          <p:cNvSpPr txBox="1">
            <a:spLocks noGrp="1"/>
          </p:cNvSpPr>
          <p:nvPr>
            <p:ph type="subTitle" idx="8"/>
          </p:nvPr>
        </p:nvSpPr>
        <p:spPr>
          <a:xfrm flipH="1">
            <a:off x="5888878" y="3531708"/>
            <a:ext cx="19782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-2376825" y="4212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9"/>
          <p:cNvSpPr/>
          <p:nvPr/>
        </p:nvSpPr>
        <p:spPr>
          <a:xfrm>
            <a:off x="8144675" y="-1157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9"/>
          <p:cNvGrpSpPr/>
          <p:nvPr/>
        </p:nvGrpSpPr>
        <p:grpSpPr>
          <a:xfrm>
            <a:off x="8497881" y="241065"/>
            <a:ext cx="307124" cy="305294"/>
            <a:chOff x="1026043" y="1162815"/>
            <a:chExt cx="307124" cy="305294"/>
          </a:xfrm>
        </p:grpSpPr>
        <p:sp>
          <p:nvSpPr>
            <p:cNvPr id="663" name="Google Shape;663;p1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19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672" name="Google Shape;672;p1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19"/>
          <p:cNvSpPr/>
          <p:nvPr/>
        </p:nvSpPr>
        <p:spPr>
          <a:xfrm>
            <a:off x="436272" y="4489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19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676" name="Google Shape;676;p19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9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682" name="Google Shape;682;p1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9"/>
          <p:cNvGrpSpPr/>
          <p:nvPr/>
        </p:nvGrpSpPr>
        <p:grpSpPr>
          <a:xfrm>
            <a:off x="505093" y="1267317"/>
            <a:ext cx="474643" cy="299712"/>
            <a:chOff x="7729218" y="1694205"/>
            <a:chExt cx="474643" cy="299712"/>
          </a:xfrm>
        </p:grpSpPr>
        <p:sp>
          <p:nvSpPr>
            <p:cNvPr id="686" name="Google Shape;686;p1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19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9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9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9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9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9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20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9" name="Google Shape;699;p20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20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1" name="Google Shape;701;p20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2" name="Google Shape;702;p20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703" name="Google Shape;703;p20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0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706" name="Google Shape;706;p2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20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20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710" name="Google Shape;710;p2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0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0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715" name="Google Shape;715;p2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20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0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721" name="Google Shape;721;p2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20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20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731" name="Google Shape;731;p2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0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80" name="Google Shape;80;p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83" name="Google Shape;83;p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87" name="Google Shape;87;p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93" name="Google Shape;93;p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98" name="Google Shape;98;p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07" name="Google Shape;107;p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1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1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1" name="Google Shape;751;p21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1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3" name="Google Shape;753;p21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1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1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21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757" name="Google Shape;757;p2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21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1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21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763" name="Google Shape;763;p2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21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1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21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768" name="Google Shape;768;p2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1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1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2"/>
          <p:cNvSpPr txBox="1">
            <a:spLocks noGrp="1"/>
          </p:cNvSpPr>
          <p:nvPr>
            <p:ph type="subTitle" idx="1"/>
          </p:nvPr>
        </p:nvSpPr>
        <p:spPr>
          <a:xfrm>
            <a:off x="4297775" y="3172123"/>
            <a:ext cx="41262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80" name="Google Shape;780;p22"/>
          <p:cNvSpPr txBox="1">
            <a:spLocks noGrp="1"/>
          </p:cNvSpPr>
          <p:nvPr>
            <p:ph type="title"/>
          </p:nvPr>
        </p:nvSpPr>
        <p:spPr>
          <a:xfrm>
            <a:off x="4297789" y="1418850"/>
            <a:ext cx="41262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81" name="Google Shape;781;p22"/>
          <p:cNvSpPr/>
          <p:nvPr/>
        </p:nvSpPr>
        <p:spPr>
          <a:xfrm flipH="1">
            <a:off x="-2554492" y="37281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22"/>
          <p:cNvGrpSpPr/>
          <p:nvPr/>
        </p:nvGrpSpPr>
        <p:grpSpPr>
          <a:xfrm flipH="1">
            <a:off x="3421401" y="794209"/>
            <a:ext cx="474643" cy="301588"/>
            <a:chOff x="7593894" y="395296"/>
            <a:chExt cx="474643" cy="301588"/>
          </a:xfrm>
        </p:grpSpPr>
        <p:sp>
          <p:nvSpPr>
            <p:cNvPr id="783" name="Google Shape;783;p2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2"/>
          <p:cNvGrpSpPr/>
          <p:nvPr/>
        </p:nvGrpSpPr>
        <p:grpSpPr>
          <a:xfrm flipH="1">
            <a:off x="4547902" y="4470667"/>
            <a:ext cx="474643" cy="299712"/>
            <a:chOff x="7729218" y="1694205"/>
            <a:chExt cx="474643" cy="299712"/>
          </a:xfrm>
        </p:grpSpPr>
        <p:sp>
          <p:nvSpPr>
            <p:cNvPr id="786" name="Google Shape;786;p2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22"/>
          <p:cNvSpPr/>
          <p:nvPr/>
        </p:nvSpPr>
        <p:spPr>
          <a:xfrm flipH="1">
            <a:off x="2616636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9" name="Google Shape;789;p22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790" name="Google Shape;790;p2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2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2"/>
          <p:cNvSpPr/>
          <p:nvPr/>
        </p:nvSpPr>
        <p:spPr>
          <a:xfrm flipH="1">
            <a:off x="6881581" y="46847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22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796" name="Google Shape;796;p22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22"/>
          <p:cNvSpPr/>
          <p:nvPr/>
        </p:nvSpPr>
        <p:spPr>
          <a:xfrm>
            <a:off x="1573354" y="51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22"/>
          <p:cNvGrpSpPr/>
          <p:nvPr/>
        </p:nvGrpSpPr>
        <p:grpSpPr>
          <a:xfrm>
            <a:off x="5528906" y="510677"/>
            <a:ext cx="307124" cy="305294"/>
            <a:chOff x="1026043" y="1162815"/>
            <a:chExt cx="307124" cy="305294"/>
          </a:xfrm>
        </p:grpSpPr>
        <p:sp>
          <p:nvSpPr>
            <p:cNvPr id="802" name="Google Shape;802;p2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22"/>
          <p:cNvGrpSpPr/>
          <p:nvPr/>
        </p:nvGrpSpPr>
        <p:grpSpPr>
          <a:xfrm>
            <a:off x="419760" y="1145850"/>
            <a:ext cx="309000" cy="305294"/>
            <a:chOff x="8360310" y="1124637"/>
            <a:chExt cx="309000" cy="305294"/>
          </a:xfrm>
        </p:grpSpPr>
        <p:sp>
          <p:nvSpPr>
            <p:cNvPr id="811" name="Google Shape;811;p2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22"/>
          <p:cNvSpPr/>
          <p:nvPr/>
        </p:nvSpPr>
        <p:spPr>
          <a:xfrm>
            <a:off x="8272286" y="42840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2"/>
          <p:cNvSpPr/>
          <p:nvPr/>
        </p:nvSpPr>
        <p:spPr>
          <a:xfrm>
            <a:off x="568297" y="3172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3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3"/>
          <p:cNvSpPr/>
          <p:nvPr/>
        </p:nvSpPr>
        <p:spPr>
          <a:xfrm rot="10800000"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23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826" name="Google Shape;826;p2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3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3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3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3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23"/>
          <p:cNvGrpSpPr/>
          <p:nvPr/>
        </p:nvGrpSpPr>
        <p:grpSpPr>
          <a:xfrm flipH="1">
            <a:off x="8217414" y="1593503"/>
            <a:ext cx="474643" cy="299712"/>
            <a:chOff x="7729218" y="1694205"/>
            <a:chExt cx="474643" cy="299712"/>
          </a:xfrm>
        </p:grpSpPr>
        <p:sp>
          <p:nvSpPr>
            <p:cNvPr id="834" name="Google Shape;834;p2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23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3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23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839" name="Google Shape;839;p2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23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24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4"/>
          <p:cNvSpPr/>
          <p:nvPr/>
        </p:nvSpPr>
        <p:spPr>
          <a:xfrm rot="10800000">
            <a:off x="-24793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" name="Google Shape;852;p24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853" name="Google Shape;853;p2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24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4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4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4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24"/>
          <p:cNvGrpSpPr/>
          <p:nvPr/>
        </p:nvGrpSpPr>
        <p:grpSpPr>
          <a:xfrm>
            <a:off x="336952" y="1017728"/>
            <a:ext cx="474643" cy="299712"/>
            <a:chOff x="7729218" y="1694205"/>
            <a:chExt cx="474643" cy="299712"/>
          </a:xfrm>
        </p:grpSpPr>
        <p:sp>
          <p:nvSpPr>
            <p:cNvPr id="861" name="Google Shape;861;p2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24"/>
          <p:cNvSpPr/>
          <p:nvPr/>
        </p:nvSpPr>
        <p:spPr>
          <a:xfrm rot="10800000">
            <a:off x="8347648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4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24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866" name="Google Shape;866;p2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4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5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5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25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880" name="Google Shape;880;p2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25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5"/>
          <p:cNvSpPr/>
          <p:nvPr/>
        </p:nvSpPr>
        <p:spPr>
          <a:xfrm flipH="1">
            <a:off x="1475493" y="2028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25"/>
          <p:cNvGrpSpPr/>
          <p:nvPr/>
        </p:nvGrpSpPr>
        <p:grpSpPr>
          <a:xfrm flipH="1">
            <a:off x="8186677" y="366217"/>
            <a:ext cx="474643" cy="299712"/>
            <a:chOff x="7729218" y="1694205"/>
            <a:chExt cx="474643" cy="299712"/>
          </a:xfrm>
        </p:grpSpPr>
        <p:sp>
          <p:nvSpPr>
            <p:cNvPr id="887" name="Google Shape;887;p2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5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25"/>
          <p:cNvGrpSpPr/>
          <p:nvPr/>
        </p:nvGrpSpPr>
        <p:grpSpPr>
          <a:xfrm>
            <a:off x="643806" y="477352"/>
            <a:ext cx="307124" cy="305294"/>
            <a:chOff x="1026043" y="1162815"/>
            <a:chExt cx="307124" cy="305294"/>
          </a:xfrm>
        </p:grpSpPr>
        <p:sp>
          <p:nvSpPr>
            <p:cNvPr id="892" name="Google Shape;892;p2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25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5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97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04" name="Google Shape;904;p26"/>
          <p:cNvSpPr txBox="1">
            <a:spLocks noGrp="1"/>
          </p:cNvSpPr>
          <p:nvPr>
            <p:ph type="subTitle" idx="1"/>
          </p:nvPr>
        </p:nvSpPr>
        <p:spPr>
          <a:xfrm>
            <a:off x="2223600" y="1280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905" name="Google Shape;905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1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06" name="Google Shape;906;p26"/>
          <p:cNvSpPr txBox="1">
            <a:spLocks noGrp="1"/>
          </p:cNvSpPr>
          <p:nvPr>
            <p:ph type="subTitle" idx="3"/>
          </p:nvPr>
        </p:nvSpPr>
        <p:spPr>
          <a:xfrm>
            <a:off x="2223600" y="2581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907" name="Google Shape;907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92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08" name="Google Shape;908;p26"/>
          <p:cNvSpPr txBox="1">
            <a:spLocks noGrp="1"/>
          </p:cNvSpPr>
          <p:nvPr>
            <p:ph type="subTitle" idx="5"/>
          </p:nvPr>
        </p:nvSpPr>
        <p:spPr>
          <a:xfrm>
            <a:off x="2223600" y="3901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909" name="Google Shape;909;p26"/>
          <p:cNvSpPr/>
          <p:nvPr/>
        </p:nvSpPr>
        <p:spPr>
          <a:xfrm flipH="1">
            <a:off x="-3018434" y="2659337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6"/>
          <p:cNvSpPr/>
          <p:nvPr/>
        </p:nvSpPr>
        <p:spPr>
          <a:xfrm flipH="1">
            <a:off x="7769649" y="15371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6"/>
          <p:cNvSpPr/>
          <p:nvPr/>
        </p:nvSpPr>
        <p:spPr>
          <a:xfrm flipH="1">
            <a:off x="1413256" y="475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6"/>
          <p:cNvSpPr/>
          <p:nvPr/>
        </p:nvSpPr>
        <p:spPr>
          <a:xfrm flipH="1">
            <a:off x="7736131" y="417172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6"/>
          <p:cNvGrpSpPr/>
          <p:nvPr/>
        </p:nvGrpSpPr>
        <p:grpSpPr>
          <a:xfrm rot="5400000" flipH="1">
            <a:off x="8040584" y="-1110167"/>
            <a:ext cx="1915490" cy="2459786"/>
            <a:chOff x="2659350" y="1746500"/>
            <a:chExt cx="379350" cy="487125"/>
          </a:xfrm>
        </p:grpSpPr>
        <p:sp>
          <p:nvSpPr>
            <p:cNvPr id="914" name="Google Shape;914;p2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26"/>
          <p:cNvSpPr/>
          <p:nvPr/>
        </p:nvSpPr>
        <p:spPr>
          <a:xfrm flipH="1">
            <a:off x="6896163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26"/>
          <p:cNvGrpSpPr/>
          <p:nvPr/>
        </p:nvGrpSpPr>
        <p:grpSpPr>
          <a:xfrm flipH="1">
            <a:off x="-1297289" y="2581646"/>
            <a:ext cx="2408503" cy="2408503"/>
            <a:chOff x="7349044" y="3624409"/>
            <a:chExt cx="2408503" cy="2408503"/>
          </a:xfrm>
        </p:grpSpPr>
        <p:sp>
          <p:nvSpPr>
            <p:cNvPr id="919" name="Google Shape;919;p26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6"/>
          <p:cNvGrpSpPr/>
          <p:nvPr/>
        </p:nvGrpSpPr>
        <p:grpSpPr>
          <a:xfrm flipH="1">
            <a:off x="1513852" y="2875152"/>
            <a:ext cx="307124" cy="305294"/>
            <a:chOff x="1026043" y="1162815"/>
            <a:chExt cx="307124" cy="305294"/>
          </a:xfrm>
        </p:grpSpPr>
        <p:sp>
          <p:nvSpPr>
            <p:cNvPr id="924" name="Google Shape;924;p2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26"/>
          <p:cNvGrpSpPr/>
          <p:nvPr/>
        </p:nvGrpSpPr>
        <p:grpSpPr>
          <a:xfrm flipH="1">
            <a:off x="6920396" y="2154900"/>
            <a:ext cx="309000" cy="305294"/>
            <a:chOff x="8360310" y="1124637"/>
            <a:chExt cx="309000" cy="305294"/>
          </a:xfrm>
        </p:grpSpPr>
        <p:sp>
          <p:nvSpPr>
            <p:cNvPr id="933" name="Google Shape;933;p26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26"/>
          <p:cNvSpPr/>
          <p:nvPr/>
        </p:nvSpPr>
        <p:spPr>
          <a:xfrm flipH="1">
            <a:off x="1639578" y="142738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6"/>
          <p:cNvSpPr/>
          <p:nvPr/>
        </p:nvSpPr>
        <p:spPr>
          <a:xfrm flipH="1">
            <a:off x="8032780" y="303885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6"/>
          <p:cNvSpPr/>
          <p:nvPr/>
        </p:nvSpPr>
        <p:spPr>
          <a:xfrm flipH="1">
            <a:off x="484987" y="19218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7"/>
          <p:cNvSpPr txBox="1">
            <a:spLocks noGrp="1"/>
          </p:cNvSpPr>
          <p:nvPr>
            <p:ph type="title" idx="2"/>
          </p:nvPr>
        </p:nvSpPr>
        <p:spPr>
          <a:xfrm>
            <a:off x="1792813" y="3147800"/>
            <a:ext cx="23601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7"/>
          <p:cNvSpPr txBox="1">
            <a:spLocks noGrp="1"/>
          </p:cNvSpPr>
          <p:nvPr>
            <p:ph type="title" idx="3"/>
          </p:nvPr>
        </p:nvSpPr>
        <p:spPr>
          <a:xfrm>
            <a:off x="4990793" y="3147800"/>
            <a:ext cx="23604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7"/>
          <p:cNvSpPr txBox="1">
            <a:spLocks noGrp="1"/>
          </p:cNvSpPr>
          <p:nvPr>
            <p:ph type="subTitle" idx="1"/>
          </p:nvPr>
        </p:nvSpPr>
        <p:spPr>
          <a:xfrm>
            <a:off x="4990791" y="3632050"/>
            <a:ext cx="23604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9" name="Google Shape;949;p27"/>
          <p:cNvSpPr txBox="1">
            <a:spLocks noGrp="1"/>
          </p:cNvSpPr>
          <p:nvPr>
            <p:ph type="subTitle" idx="4"/>
          </p:nvPr>
        </p:nvSpPr>
        <p:spPr>
          <a:xfrm>
            <a:off x="1792963" y="3632050"/>
            <a:ext cx="23601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0" name="Google Shape;950;p27"/>
          <p:cNvSpPr/>
          <p:nvPr/>
        </p:nvSpPr>
        <p:spPr>
          <a:xfrm rot="10800000" flipH="1">
            <a:off x="-4451109" y="23926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7"/>
          <p:cNvSpPr/>
          <p:nvPr/>
        </p:nvSpPr>
        <p:spPr>
          <a:xfrm rot="10800000" flipH="1">
            <a:off x="6652416" y="-139394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7"/>
          <p:cNvSpPr/>
          <p:nvPr/>
        </p:nvSpPr>
        <p:spPr>
          <a:xfrm rot="10800000" flipH="1">
            <a:off x="2026917" y="4578034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 rot="10800000" flipH="1">
            <a:off x="8518014" y="362719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7"/>
          <p:cNvSpPr/>
          <p:nvPr/>
        </p:nvSpPr>
        <p:spPr>
          <a:xfrm rot="10800000" flipH="1">
            <a:off x="386339" y="218056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27"/>
          <p:cNvGrpSpPr/>
          <p:nvPr/>
        </p:nvGrpSpPr>
        <p:grpSpPr>
          <a:xfrm rot="-5400000" flipH="1">
            <a:off x="-1004624" y="3995190"/>
            <a:ext cx="1915490" cy="2459786"/>
            <a:chOff x="2659350" y="1746500"/>
            <a:chExt cx="379350" cy="487125"/>
          </a:xfrm>
        </p:grpSpPr>
        <p:sp>
          <p:nvSpPr>
            <p:cNvPr id="956" name="Google Shape;956;p2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27"/>
          <p:cNvSpPr/>
          <p:nvPr/>
        </p:nvSpPr>
        <p:spPr>
          <a:xfrm rot="10800000" flipH="1">
            <a:off x="7031371" y="258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27"/>
          <p:cNvGrpSpPr/>
          <p:nvPr/>
        </p:nvGrpSpPr>
        <p:grpSpPr>
          <a:xfrm rot="10800000" flipH="1">
            <a:off x="7693887" y="-752476"/>
            <a:ext cx="2408503" cy="2408503"/>
            <a:chOff x="7349044" y="3624409"/>
            <a:chExt cx="2408503" cy="2408503"/>
          </a:xfrm>
        </p:grpSpPr>
        <p:sp>
          <p:nvSpPr>
            <p:cNvPr id="961" name="Google Shape;961;p2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27"/>
          <p:cNvGrpSpPr/>
          <p:nvPr/>
        </p:nvGrpSpPr>
        <p:grpSpPr>
          <a:xfrm rot="10800000" flipH="1">
            <a:off x="8440811" y="1949714"/>
            <a:ext cx="307124" cy="305294"/>
            <a:chOff x="1026043" y="1162815"/>
            <a:chExt cx="307124" cy="305294"/>
          </a:xfrm>
        </p:grpSpPr>
        <p:sp>
          <p:nvSpPr>
            <p:cNvPr id="966" name="Google Shape;966;p2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27"/>
          <p:cNvSpPr/>
          <p:nvPr/>
        </p:nvSpPr>
        <p:spPr>
          <a:xfrm rot="10800000" flipH="1">
            <a:off x="7693866" y="4513493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7"/>
          <p:cNvSpPr/>
          <p:nvPr/>
        </p:nvSpPr>
        <p:spPr>
          <a:xfrm rot="10800000" flipH="1">
            <a:off x="809465" y="7932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7"/>
          <p:cNvSpPr/>
          <p:nvPr/>
        </p:nvSpPr>
        <p:spPr>
          <a:xfrm rot="10800000" flipH="1">
            <a:off x="453367" y="34094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27"/>
          <p:cNvGrpSpPr/>
          <p:nvPr/>
        </p:nvGrpSpPr>
        <p:grpSpPr>
          <a:xfrm rot="10800000" flipH="1">
            <a:off x="4417491" y="4513491"/>
            <a:ext cx="309000" cy="305294"/>
            <a:chOff x="8360310" y="1124637"/>
            <a:chExt cx="309000" cy="305294"/>
          </a:xfrm>
        </p:grpSpPr>
        <p:sp>
          <p:nvSpPr>
            <p:cNvPr id="978" name="Google Shape;978;p2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-3676400" y="309862"/>
            <a:ext cx="7013009" cy="403102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title"/>
          </p:nvPr>
        </p:nvSpPr>
        <p:spPr>
          <a:xfrm>
            <a:off x="4838575" y="1553875"/>
            <a:ext cx="30909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28"/>
          <p:cNvSpPr txBox="1">
            <a:spLocks noGrp="1"/>
          </p:cNvSpPr>
          <p:nvPr>
            <p:ph type="subTitle" idx="1"/>
          </p:nvPr>
        </p:nvSpPr>
        <p:spPr>
          <a:xfrm>
            <a:off x="4838625" y="2864500"/>
            <a:ext cx="30909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8040841" y="302736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8"/>
          <p:cNvSpPr/>
          <p:nvPr/>
        </p:nvSpPr>
        <p:spPr>
          <a:xfrm>
            <a:off x="7455664" y="6420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8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28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995" name="Google Shape;995;p2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28"/>
          <p:cNvSpPr/>
          <p:nvPr/>
        </p:nvSpPr>
        <p:spPr>
          <a:xfrm>
            <a:off x="2776021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" name="Google Shape;999;p28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1000" name="Google Shape;1000;p2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8"/>
          <p:cNvGrpSpPr/>
          <p:nvPr/>
        </p:nvGrpSpPr>
        <p:grpSpPr>
          <a:xfrm>
            <a:off x="8346161" y="1113852"/>
            <a:ext cx="307124" cy="305294"/>
            <a:chOff x="1026043" y="1162815"/>
            <a:chExt cx="307124" cy="305294"/>
          </a:xfrm>
        </p:grpSpPr>
        <p:sp>
          <p:nvSpPr>
            <p:cNvPr id="1005" name="Google Shape;1005;p2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28"/>
          <p:cNvGrpSpPr/>
          <p:nvPr/>
        </p:nvGrpSpPr>
        <p:grpSpPr>
          <a:xfrm>
            <a:off x="3410166" y="446625"/>
            <a:ext cx="309000" cy="305294"/>
            <a:chOff x="8360310" y="1124637"/>
            <a:chExt cx="309000" cy="305294"/>
          </a:xfrm>
        </p:grpSpPr>
        <p:sp>
          <p:nvSpPr>
            <p:cNvPr id="1014" name="Google Shape;1014;p2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28"/>
          <p:cNvSpPr/>
          <p:nvPr/>
        </p:nvSpPr>
        <p:spPr>
          <a:xfrm>
            <a:off x="5037891" y="5667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8"/>
          <p:cNvSpPr/>
          <p:nvPr/>
        </p:nvSpPr>
        <p:spPr>
          <a:xfrm>
            <a:off x="4295390" y="436179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8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9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9"/>
          <p:cNvSpPr txBox="1">
            <a:spLocks noGrp="1"/>
          </p:cNvSpPr>
          <p:nvPr>
            <p:ph type="title"/>
          </p:nvPr>
        </p:nvSpPr>
        <p:spPr>
          <a:xfrm>
            <a:off x="979600" y="642175"/>
            <a:ext cx="4953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9"/>
          <p:cNvSpPr txBox="1">
            <a:spLocks noGrp="1"/>
          </p:cNvSpPr>
          <p:nvPr>
            <p:ph type="subTitle" idx="1"/>
          </p:nvPr>
        </p:nvSpPr>
        <p:spPr>
          <a:xfrm>
            <a:off x="979600" y="1901476"/>
            <a:ext cx="49539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9"/>
          <p:cNvSpPr txBox="1"/>
          <p:nvPr/>
        </p:nvSpPr>
        <p:spPr>
          <a:xfrm>
            <a:off x="802375" y="3580498"/>
            <a:ext cx="495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  <a:hlinkClick r:id="rId2"/>
              </a:rPr>
              <a:t>Slidesgo</a:t>
            </a:r>
            <a:r>
              <a:rPr lang="en-GB" sz="1200" b="1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rPr>
              <a:t>,</a:t>
            </a:r>
            <a:r>
              <a:rPr lang="en-GB" sz="12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rPr>
              <a:t>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rPr>
              <a:t>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Hind" panose="02000000000000000000"/>
              <a:ea typeface="Hind" panose="02000000000000000000"/>
              <a:cs typeface="Hind" panose="02000000000000000000"/>
              <a:sym typeface="Hind" panose="02000000000000000000"/>
            </a:endParaRPr>
          </a:p>
        </p:txBody>
      </p:sp>
      <p:grpSp>
        <p:nvGrpSpPr>
          <p:cNvPr id="1030" name="Google Shape;1030;p29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031" name="Google Shape;1031;p2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29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9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" name="Google Shape;1037;p29"/>
          <p:cNvGrpSpPr/>
          <p:nvPr/>
        </p:nvGrpSpPr>
        <p:grpSpPr>
          <a:xfrm flipH="1">
            <a:off x="-1113124" y="-1583272"/>
            <a:ext cx="1915490" cy="2459786"/>
            <a:chOff x="2659350" y="1746500"/>
            <a:chExt cx="379350" cy="487125"/>
          </a:xfrm>
        </p:grpSpPr>
        <p:sp>
          <p:nvSpPr>
            <p:cNvPr id="1038" name="Google Shape;1038;p2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1" name="Google Shape;1041;p29"/>
          <p:cNvSpPr/>
          <p:nvPr/>
        </p:nvSpPr>
        <p:spPr>
          <a:xfrm rot="10800000" flipH="1">
            <a:off x="2181092" y="4799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rot="10800000" flipH="1">
            <a:off x="7048941" y="33688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rot="10800000" flipH="1">
            <a:off x="8643139" y="451351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" name="Google Shape;1044;p29"/>
          <p:cNvGrpSpPr/>
          <p:nvPr/>
        </p:nvGrpSpPr>
        <p:grpSpPr>
          <a:xfrm>
            <a:off x="8565936" y="2543477"/>
            <a:ext cx="307124" cy="305294"/>
            <a:chOff x="1026043" y="1162815"/>
            <a:chExt cx="307124" cy="305294"/>
          </a:xfrm>
        </p:grpSpPr>
        <p:sp>
          <p:nvSpPr>
            <p:cNvPr id="1045" name="Google Shape;1045;p2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rot="10800000" flipH="1">
            <a:off x="5104921" y="4223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0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0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30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058" name="Google Shape;1058;p3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0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067" name="Google Shape;1067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30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30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071" name="Google Shape;1071;p3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077" name="Google Shape;1077;p3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0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081" name="Google Shape;1081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0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0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22" name="Google Shape;122;p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28" name="Google Shape;128;p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37" name="Google Shape;137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44" name="Google Shape;144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49" name="Google Shape;149;p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1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1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31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1096" name="Google Shape;1096;p3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31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31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101" name="Google Shape;1101;p3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1106" name="Google Shape;1106;p3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31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1115" name="Google Shape;1115;p3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31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1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1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0" name="Google Shape;160;p5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161" name="Google Shape;161;p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167" name="Google Shape;167;p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177" name="Google Shape;177;p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5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181" name="Google Shape;181;p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87" name="Google Shape;187;p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6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197" name="Google Shape;197;p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6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204" name="Google Shape;204;p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6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6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209" name="Google Shape;209;p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6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226" name="Google Shape;226;p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7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7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30" name="Google Shape;230;p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7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35" name="Google Shape;235;p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240" name="Google Shape;240;p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249" name="Google Shape;249;p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7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8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69" name="Google Shape;269;p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8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8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74" name="Google Shape;274;p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8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279" name="Google Shape;279;p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288" name="Google Shape;288;p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8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4" name="Google Shape;304;p9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9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307" name="Google Shape;307;p9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9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310" name="Google Shape;310;p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9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15" name="Google Shape;315;p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9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9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20" name="Google Shape;320;p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9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9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327" name="Google Shape;327;p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336" name="Google Shape;336;p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9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 panose="02000600000000000000" charset="-120"/>
              <a:buNone/>
              <a:defRPr sz="3400" b="1">
                <a:solidFill>
                  <a:schemeClr val="dk1"/>
                </a:solidFill>
                <a:latin typeface="Yusei Magic" panose="02000600000000000000" charset="-120"/>
                <a:ea typeface="Yusei Magic" panose="02000600000000000000" charset="-120"/>
                <a:cs typeface="Yusei Magic" panose="02000600000000000000" charset="-120"/>
                <a:sym typeface="Yusei Magic" panose="02000600000000000000" charset="-12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●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○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■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●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○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■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●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 panose="02000000000000000000"/>
              <a:buChar char="○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 panose="02000000000000000000"/>
              <a:buChar char="■"/>
              <a:defRPr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5"/>
          <p:cNvSpPr txBox="1">
            <a:spLocks noGrp="1"/>
          </p:cNvSpPr>
          <p:nvPr>
            <p:ph type="ctrTitle"/>
          </p:nvPr>
        </p:nvSpPr>
        <p:spPr>
          <a:xfrm>
            <a:off x="611505" y="1038860"/>
            <a:ext cx="4266565" cy="23037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Franklin Gothic Medium" panose="020B0603020102020204" charset="0"/>
                <a:cs typeface="Franklin Gothic Medium" panose="020B0603020102020204" charset="0"/>
              </a:rPr>
              <a:t>Посткроссинг</a:t>
            </a:r>
          </a:p>
        </p:txBody>
      </p:sp>
      <p:sp>
        <p:nvSpPr>
          <p:cNvPr id="1137" name="Google Shape;1137;p35"/>
          <p:cNvSpPr txBox="1">
            <a:spLocks noGrp="1"/>
          </p:cNvSpPr>
          <p:nvPr>
            <p:ph type="subTitle" idx="1"/>
          </p:nvPr>
        </p:nvSpPr>
        <p:spPr>
          <a:xfrm>
            <a:off x="683195" y="3123580"/>
            <a:ext cx="3984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400">
                <a:solidFill>
                  <a:srgbClr val="5A4F4B"/>
                </a:solidFill>
                <a:latin typeface="Bahnschrift SemiBold" panose="020B0502040204020203" charset="0"/>
                <a:cs typeface="Bahnschrift SemiBold" panose="020B0502040204020203" charset="0"/>
              </a:rPr>
              <a:t>Выполнила: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400">
                <a:solidFill>
                  <a:srgbClr val="5A4F4B"/>
                </a:solidFill>
                <a:latin typeface="Bahnschrift SemiBold" panose="020B0502040204020203" charset="0"/>
                <a:cs typeface="Bahnschrift SemiBold" panose="020B0502040204020203" charset="0"/>
              </a:rPr>
              <a:t>Тихомирова Вероника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400">
                <a:solidFill>
                  <a:srgbClr val="5A4F4B"/>
                </a:solidFill>
                <a:latin typeface="Bahnschrift SemiBold" panose="020B0502040204020203" charset="0"/>
                <a:cs typeface="Bahnschrift SemiBold" panose="020B0502040204020203" charset="0"/>
              </a:rPr>
              <a:t>Ученица 9в класса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400">
                <a:solidFill>
                  <a:srgbClr val="5A4F4B"/>
                </a:solidFill>
                <a:latin typeface="Bahnschrift SemiBold" panose="020B0502040204020203" charset="0"/>
                <a:cs typeface="Bahnschrift SemiBold" panose="020B0502040204020203" charset="0"/>
              </a:rPr>
              <a:t>Руководитель: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400">
                <a:solidFill>
                  <a:srgbClr val="5A4F4B"/>
                </a:solidFill>
                <a:latin typeface="Bahnschrift SemiBold" panose="020B0502040204020203" charset="0"/>
                <a:cs typeface="Bahnschrift SemiBold" panose="020B0502040204020203" charset="0"/>
              </a:rPr>
              <a:t>Васенёва Анастасия Андреевна</a:t>
            </a:r>
          </a:p>
        </p:txBody>
      </p:sp>
      <p:grpSp>
        <p:nvGrpSpPr>
          <p:cNvPr id="1138" name="Google Shape;1138;p35"/>
          <p:cNvGrpSpPr/>
          <p:nvPr/>
        </p:nvGrpSpPr>
        <p:grpSpPr>
          <a:xfrm>
            <a:off x="4783570" y="630000"/>
            <a:ext cx="3825628" cy="3743803"/>
            <a:chOff x="2859190" y="326184"/>
            <a:chExt cx="4091143" cy="4003639"/>
          </a:xfrm>
        </p:grpSpPr>
        <p:sp>
          <p:nvSpPr>
            <p:cNvPr id="1139" name="Google Shape;1139;p35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35"/>
          <p:cNvSpPr/>
          <p:nvPr/>
        </p:nvSpPr>
        <p:spPr>
          <a:xfrm rot="2037842">
            <a:off x="714283" y="1631719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67005" y="4732020"/>
            <a:ext cx="516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19475" y="123825"/>
            <a:ext cx="3384550" cy="158369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123440" y="1924050"/>
            <a:ext cx="5534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 b="1">
                <a:solidFill>
                  <a:srgbClr val="5A4F4B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Спасибо за внимание!</a:t>
            </a:r>
          </a:p>
        </p:txBody>
      </p:sp>
      <p:pic>
        <p:nvPicPr>
          <p:cNvPr id="11" name="Изображение 10" descr="умный ко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4350385"/>
            <a:ext cx="744855" cy="744855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3200">
                <a:solidFill>
                  <a:srgbClr val="AE6524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Цели и задачи</a:t>
            </a:r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827315" y="127544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Актуальность:</a:t>
            </a:r>
            <a:r>
              <a:rPr 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п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осткроссинг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очень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актуален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наше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время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так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как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он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является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источником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новой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информации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странах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традициях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культуре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народов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живущих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этих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странах</a:t>
            </a:r>
            <a:r>
              <a:rPr lang="ru-RU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Цель работы:</a:t>
            </a:r>
            <a:r>
              <a:rPr 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расширение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представления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международном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Чтобы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достичь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цели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необходимо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решить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следующие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задачи</a:t>
            </a:r>
            <a:r>
              <a:rPr lang="en-US" altLang="ru-RU" sz="18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ru-RU" sz="1800" b="1">
              <a:solidFill>
                <a:srgbClr val="5A4F4B"/>
              </a:solidFill>
              <a:latin typeface="Sitka Subheading" panose="02000505000000020004" charset="0"/>
              <a:cs typeface="Sitka Subheading" panose="0200050500000002000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Подробно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изучить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что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такое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Узнать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историю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проекта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Изучить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интересные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факты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Посткроссинге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Понять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работу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Посткроссинга</a:t>
            </a:r>
            <a:r>
              <a:rPr lang="en-US" altLang="ru-RU" sz="18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ru-RU" sz="1800">
              <a:solidFill>
                <a:srgbClr val="5A4F4B"/>
              </a:solidFill>
              <a:latin typeface="Sitka Subheading" panose="02000505000000020004" charset="0"/>
              <a:cs typeface="Sitka Subheading" panose="02000505000000020004" charset="0"/>
            </a:endParaRPr>
          </a:p>
        </p:txBody>
      </p:sp>
      <p:sp>
        <p:nvSpPr>
          <p:cNvPr id="2" name="Текстовое поле 0"/>
          <p:cNvSpPr txBox="1"/>
          <p:nvPr/>
        </p:nvSpPr>
        <p:spPr>
          <a:xfrm>
            <a:off x="179070" y="480441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7"/>
          <p:cNvGrpSpPr/>
          <p:nvPr/>
        </p:nvGrpSpPr>
        <p:grpSpPr>
          <a:xfrm>
            <a:off x="-958850" y="1059180"/>
            <a:ext cx="4551680" cy="2793365"/>
            <a:chOff x="526736" y="916254"/>
            <a:chExt cx="4031857" cy="2258235"/>
          </a:xfrm>
        </p:grpSpPr>
        <p:sp>
          <p:nvSpPr>
            <p:cNvPr id="1245" name="Google Shape;1245;p37"/>
            <p:cNvSpPr/>
            <p:nvPr/>
          </p:nvSpPr>
          <p:spPr>
            <a:xfrm rot="10313485" flipH="1">
              <a:off x="1265357" y="1131401"/>
              <a:ext cx="3180219" cy="1827941"/>
            </a:xfrm>
            <a:custGeom>
              <a:avLst/>
              <a:gdLst/>
              <a:ahLst/>
              <a:cxnLst/>
              <a:rect l="l" t="t" r="r" b="b"/>
              <a:pathLst>
                <a:path w="34820" h="20014" extrusionOk="0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rot="-10313485">
              <a:off x="639755" y="1131401"/>
              <a:ext cx="3180219" cy="1827941"/>
            </a:xfrm>
            <a:custGeom>
              <a:avLst/>
              <a:gdLst/>
              <a:ahLst/>
              <a:cxnLst/>
              <a:rect l="l" t="t" r="r" b="b"/>
              <a:pathLst>
                <a:path w="34820" h="20014" extrusionOk="0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7"/>
          <p:cNvGrpSpPr/>
          <p:nvPr/>
        </p:nvGrpSpPr>
        <p:grpSpPr>
          <a:xfrm rot="10800000">
            <a:off x="5868035" y="1923415"/>
            <a:ext cx="4775200" cy="3395980"/>
            <a:chOff x="526736" y="916254"/>
            <a:chExt cx="4031857" cy="2258235"/>
          </a:xfrm>
        </p:grpSpPr>
        <p:sp>
          <p:nvSpPr>
            <p:cNvPr id="1248" name="Google Shape;1248;p37"/>
            <p:cNvSpPr/>
            <p:nvPr/>
          </p:nvSpPr>
          <p:spPr>
            <a:xfrm rot="10313485" flipH="1">
              <a:off x="1265357" y="1131401"/>
              <a:ext cx="3180219" cy="1827941"/>
            </a:xfrm>
            <a:custGeom>
              <a:avLst/>
              <a:gdLst/>
              <a:ahLst/>
              <a:cxnLst/>
              <a:rect l="l" t="t" r="r" b="b"/>
              <a:pathLst>
                <a:path w="34820" h="20014" extrusionOk="0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rot="-10313485">
              <a:off x="639755" y="1131401"/>
              <a:ext cx="3180219" cy="1827941"/>
            </a:xfrm>
            <a:custGeom>
              <a:avLst/>
              <a:gdLst/>
              <a:ahLst/>
              <a:cxnLst/>
              <a:rect l="l" t="t" r="r" b="b"/>
              <a:pathLst>
                <a:path w="34820" h="20014" extrusionOk="0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" name="Google Shape;1260;p37"/>
          <p:cNvSpPr txBox="1">
            <a:spLocks noGrp="1"/>
          </p:cNvSpPr>
          <p:nvPr>
            <p:ph type="title" idx="15"/>
          </p:nvPr>
        </p:nvSpPr>
        <p:spPr>
          <a:xfrm>
            <a:off x="755560" y="2151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2800">
                <a:solidFill>
                  <a:srgbClr val="5A4F4B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Понятие Посткроссинга</a:t>
            </a:r>
          </a:p>
        </p:txBody>
      </p:sp>
      <p:sp>
        <p:nvSpPr>
          <p:cNvPr id="1261" name="Google Shape;1261;p37"/>
          <p:cNvSpPr txBox="1">
            <a:spLocks noGrp="1"/>
          </p:cNvSpPr>
          <p:nvPr>
            <p:ph type="title"/>
          </p:nvPr>
        </p:nvSpPr>
        <p:spPr>
          <a:xfrm>
            <a:off x="1115060" y="1216025"/>
            <a:ext cx="2451735" cy="527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</a:t>
            </a:r>
            <a:r>
              <a:rPr lang="en-US" altLang="ru-RU">
                <a:solidFill>
                  <a:schemeClr val="accent2">
                    <a:lumMod val="75000"/>
                  </a:schemeClr>
                </a:solidFill>
                <a:latin typeface="Sitka Subheading" panose="02000505000000020004" charset="0"/>
                <a:cs typeface="Sitka Subheading" panose="02000505000000020004" charset="0"/>
              </a:rPr>
              <a:t> –</a:t>
            </a:r>
            <a:r>
              <a:rPr lang="en-US" altLang="ru-RU">
                <a:solidFill>
                  <a:srgbClr val="D9852B"/>
                </a:solidFill>
              </a:rPr>
              <a:t> </a:t>
            </a:r>
            <a:r>
              <a:rPr lang="en-US" altLang="en-US"/>
              <a:t> </a:t>
            </a:r>
            <a:endParaRPr lang="en-US" altLang="ru-RU"/>
          </a:p>
        </p:txBody>
      </p:sp>
      <p:sp>
        <p:nvSpPr>
          <p:cNvPr id="1262" name="Google Shape;1262;p37"/>
          <p:cNvSpPr txBox="1">
            <a:spLocks noGrp="1"/>
          </p:cNvSpPr>
          <p:nvPr>
            <p:ph type="subTitle" idx="1"/>
          </p:nvPr>
        </p:nvSpPr>
        <p:spPr>
          <a:xfrm>
            <a:off x="3131820" y="1563370"/>
            <a:ext cx="3527425" cy="5257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/>
              <a:t> 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это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котором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участники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разных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стран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обмениваются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ru-RU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Возник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он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под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влиянием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буккросинга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. </a:t>
            </a:r>
            <a:endParaRPr lang="ru-RU" altLang="en-US">
              <a:solidFill>
                <a:srgbClr val="61534F"/>
              </a:solidFill>
              <a:latin typeface="Sitka Subheading" panose="02000505000000020004" charset="0"/>
              <a:cs typeface="Sitka Subheading" panose="02000505000000020004" charset="0"/>
            </a:endParaRPr>
          </a:p>
        </p:txBody>
      </p:sp>
      <p:sp>
        <p:nvSpPr>
          <p:cNvPr id="1264" name="Google Shape;1264;p37"/>
          <p:cNvSpPr txBox="1">
            <a:spLocks noGrp="1"/>
          </p:cNvSpPr>
          <p:nvPr>
            <p:ph type="subTitle" idx="3"/>
          </p:nvPr>
        </p:nvSpPr>
        <p:spPr>
          <a:xfrm>
            <a:off x="4500245" y="1743710"/>
            <a:ext cx="3672205" cy="1694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 b="1">
                <a:solidFill>
                  <a:srgbClr val="BB8965"/>
                </a:solidFill>
                <a:latin typeface="Sitka Subheading" panose="02000505000000020004" charset="0"/>
                <a:cs typeface="Sitka Subheading" panose="02000505000000020004" charset="0"/>
              </a:rPr>
              <a:t>Буккроссинг </a:t>
            </a:r>
            <a:r>
              <a:rPr lang="en-US" altLang="ru-RU" sz="2000" b="1">
                <a:solidFill>
                  <a:srgbClr val="BB8965"/>
                </a:solidFill>
                <a:latin typeface="Sitka Subheading" panose="02000505000000020004" charset="0"/>
                <a:cs typeface="Sitka Subheading" panose="02000505000000020004" charset="0"/>
              </a:rPr>
              <a:t>–</a:t>
            </a:r>
            <a:r>
              <a:rPr lang="en-US" altLang="ru-RU">
                <a:solidFill>
                  <a:srgbClr val="C57621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это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обмен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бумажными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книгами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общественных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местах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</p:txBody>
      </p:sp>
      <p:grpSp>
        <p:nvGrpSpPr>
          <p:cNvPr id="1269" name="Google Shape;1269;p37"/>
          <p:cNvGrpSpPr/>
          <p:nvPr/>
        </p:nvGrpSpPr>
        <p:grpSpPr>
          <a:xfrm>
            <a:off x="7680381" y="1216202"/>
            <a:ext cx="307124" cy="305294"/>
            <a:chOff x="1026043" y="1162815"/>
            <a:chExt cx="307124" cy="305294"/>
          </a:xfrm>
        </p:grpSpPr>
        <p:sp>
          <p:nvSpPr>
            <p:cNvPr id="1270" name="Google Shape;1270;p3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Изображение 8" descr="photo_2025-02-22_15-19-0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205" y="2211705"/>
            <a:ext cx="1970405" cy="2627630"/>
          </a:xfrm>
          <a:prstGeom prst="roundRect">
            <a:avLst/>
          </a:prstGeom>
          <a:ln w="28575">
            <a:solidFill>
              <a:srgbClr val="BB8965"/>
            </a:solidFill>
          </a:ln>
        </p:spPr>
      </p:pic>
      <p:pic>
        <p:nvPicPr>
          <p:cNvPr id="10" name="Изображение 9" descr="photo_2025-02-22_15-2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3147695"/>
            <a:ext cx="2029460" cy="1792605"/>
          </a:xfrm>
          <a:prstGeom prst="roundRect">
            <a:avLst/>
          </a:prstGeom>
          <a:ln w="28575">
            <a:solidFill>
              <a:srgbClr val="BB8965"/>
            </a:solidFill>
          </a:ln>
        </p:spPr>
      </p:pic>
      <p:sp>
        <p:nvSpPr>
          <p:cNvPr id="11" name="Текстовое поле 10"/>
          <p:cNvSpPr txBox="1"/>
          <p:nvPr/>
        </p:nvSpPr>
        <p:spPr>
          <a:xfrm>
            <a:off x="5219700" y="3147695"/>
            <a:ext cx="38004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615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en-US">
                <a:solidFill>
                  <a:srgbClr val="615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основе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принципа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обмена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лежит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механизм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выдачи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адресов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направленный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на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то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чтобы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разница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между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отправленными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полученными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открытками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у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каждого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участника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была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минимальной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</p:txBody>
      </p:sp>
      <p:sp>
        <p:nvSpPr>
          <p:cNvPr id="2" name="Текстовое поле 0"/>
          <p:cNvSpPr txBox="1"/>
          <p:nvPr/>
        </p:nvSpPr>
        <p:spPr>
          <a:xfrm>
            <a:off x="179070" y="4732020"/>
            <a:ext cx="367030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24115" y="2859405"/>
            <a:ext cx="864235" cy="86423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5560" y="3651885"/>
            <a:ext cx="5115560" cy="235394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147945" y="339725"/>
            <a:ext cx="935990" cy="57594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83" name="Google Shape;1283;p38"/>
          <p:cNvSpPr txBox="1">
            <a:spLocks noGrp="1"/>
          </p:cNvSpPr>
          <p:nvPr>
            <p:ph type="title"/>
          </p:nvPr>
        </p:nvSpPr>
        <p:spPr>
          <a:xfrm>
            <a:off x="1836710" y="-91835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2800">
                <a:solidFill>
                  <a:srgbClr val="AE6524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История Проекта</a:t>
            </a:r>
          </a:p>
        </p:txBody>
      </p:sp>
      <p:sp>
        <p:nvSpPr>
          <p:cNvPr id="8" name="Облачный сервис 7"/>
          <p:cNvSpPr/>
          <p:nvPr/>
        </p:nvSpPr>
        <p:spPr>
          <a:xfrm rot="21360000">
            <a:off x="-1596390" y="1280160"/>
            <a:ext cx="4358640" cy="292608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4" name="Изображение 13" descr="scale_1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0" y="1491615"/>
            <a:ext cx="3086735" cy="2315210"/>
          </a:xfrm>
          <a:prstGeom prst="roundRect">
            <a:avLst/>
          </a:prstGeom>
          <a:ln w="28575">
            <a:solidFill>
              <a:srgbClr val="BB8965"/>
            </a:solidFill>
          </a:ln>
        </p:spPr>
      </p:pic>
      <p:sp>
        <p:nvSpPr>
          <p:cNvPr id="15" name="Текстовое поле 14"/>
          <p:cNvSpPr txBox="1"/>
          <p:nvPr/>
        </p:nvSpPr>
        <p:spPr>
          <a:xfrm>
            <a:off x="107315" y="1275715"/>
            <a:ext cx="5070475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b="1">
                <a:solidFill>
                  <a:srgbClr val="5A4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en-US" b="1">
                <a:solidFill>
                  <a:srgbClr val="AE6524"/>
                </a:solidFill>
                <a:latin typeface="Sitka Subheading" panose="02000505000000020004" charset="0"/>
                <a:cs typeface="Sitka Subheading" panose="02000505000000020004" charset="0"/>
              </a:rPr>
              <a:t>Сайт</a:t>
            </a:r>
            <a:r>
              <a:rPr lang="en-US" altLang="ru-RU" b="1">
                <a:solidFill>
                  <a:srgbClr val="AE6524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AE6524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существует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2005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года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оздателем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этого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является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португалец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Пауло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Магальяйнш</a:t>
            </a:r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который в детстве мечтал путешествовать по странам. </a:t>
            </a:r>
          </a:p>
          <a:p>
            <a:endParaRPr lang="ru-RU" altLang="en-US">
              <a:solidFill>
                <a:srgbClr val="5A4F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187450" y="2122170"/>
            <a:ext cx="42672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·</a:t>
            </a:r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 Пауло учился напрограммиста и в свободное от время учёбы он занимался созданием проекта </a:t>
            </a:r>
            <a:r>
              <a:rPr lang="ru-RU" altLang="en-US" i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  <a:sym typeface="+mn-ea"/>
              </a:rPr>
              <a:t>«Посткроссинг»</a:t>
            </a:r>
            <a:endParaRPr lang="ru-RU" altLang="en-US" i="1">
              <a:latin typeface="Sitka Subheading" panose="02000505000000020004" charset="0"/>
              <a:cs typeface="Sitka Subheading" panose="02000505000000020004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07315" y="3003550"/>
            <a:ext cx="37020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>
                <a:solidFill>
                  <a:srgbClr val="615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ru-RU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14 </a:t>
            </a:r>
            <a:r>
              <a:rPr lang="en-US" altLang="en-US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июля</a:t>
            </a:r>
            <a:r>
              <a:rPr lang="en-US" altLang="ru-RU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2005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года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сайт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был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запущен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уже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через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семь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недель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на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нём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зарегистрировалось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2800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человек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72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стран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582545" y="3867785"/>
            <a:ext cx="3978275" cy="737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b="1">
                <a:solidFill>
                  <a:srgbClr val="615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en-US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Команда</a:t>
            </a:r>
            <a:r>
              <a:rPr lang="en-US" altLang="ru-RU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проекта</a:t>
            </a:r>
            <a:r>
              <a:rPr lang="en-US" altLang="ru-RU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была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маленькой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состояла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его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жены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Анны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администратора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форума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Вики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Австралии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четырёх</a:t>
            </a:r>
            <a:r>
              <a:rPr lang="en-US" altLang="ru-RU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i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волонтёров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одним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которых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была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русская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девушка</a:t>
            </a:r>
            <a:r>
              <a:rPr lang="en-US" altLang="ru-RU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Ольга</a:t>
            </a:r>
            <a:r>
              <a:rPr lang="en-US" altLang="ru-RU"/>
              <a:t>.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827405" y="2882900"/>
            <a:ext cx="3821430" cy="76200"/>
          </a:xfrm>
          <a:custGeom>
            <a:avLst/>
            <a:gdLst>
              <a:gd name="connsiteX0" fmla="*/ 31 w 2672"/>
              <a:gd name="connsiteY0" fmla="*/ 12 h 188"/>
              <a:gd name="connsiteX1" fmla="*/ 1352 w 2672"/>
              <a:gd name="connsiteY1" fmla="*/ 43 h 188"/>
              <a:gd name="connsiteX2" fmla="*/ 2672 w 2672"/>
              <a:gd name="connsiteY2" fmla="*/ 1 h 188"/>
              <a:gd name="connsiteX3" fmla="*/ 2631 w 2672"/>
              <a:gd name="connsiteY3" fmla="*/ 105 h 188"/>
              <a:gd name="connsiteX4" fmla="*/ 1404 w 2672"/>
              <a:gd name="connsiteY4" fmla="*/ 188 h 188"/>
              <a:gd name="connsiteX5" fmla="*/ 0 w 2672"/>
              <a:gd name="connsiteY5" fmla="*/ 84 h 188"/>
              <a:gd name="connsiteX6" fmla="*/ 31 w 2672"/>
              <a:gd name="connsiteY6" fmla="*/ 12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" h="188">
                <a:moveTo>
                  <a:pt x="31" y="12"/>
                </a:moveTo>
                <a:cubicBezTo>
                  <a:pt x="256" y="5"/>
                  <a:pt x="912" y="45"/>
                  <a:pt x="1352" y="43"/>
                </a:cubicBezTo>
                <a:cubicBezTo>
                  <a:pt x="1792" y="41"/>
                  <a:pt x="2459" y="-9"/>
                  <a:pt x="2672" y="1"/>
                </a:cubicBezTo>
                <a:lnTo>
                  <a:pt x="2631" y="105"/>
                </a:lnTo>
                <a:cubicBezTo>
                  <a:pt x="2183" y="157"/>
                  <a:pt x="1799" y="171"/>
                  <a:pt x="1404" y="188"/>
                </a:cubicBezTo>
                <a:cubicBezTo>
                  <a:pt x="922" y="164"/>
                  <a:pt x="551" y="157"/>
                  <a:pt x="0" y="84"/>
                </a:cubicBezTo>
                <a:lnTo>
                  <a:pt x="31" y="12"/>
                </a:lnTo>
                <a:close/>
              </a:path>
            </a:pathLst>
          </a:custGeom>
          <a:solidFill>
            <a:srgbClr val="D99355"/>
          </a:solidFill>
          <a:ln>
            <a:solidFill>
              <a:srgbClr val="C77F4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Текстовое поле 0"/>
          <p:cNvSpPr txBox="1"/>
          <p:nvPr/>
        </p:nvSpPr>
        <p:spPr>
          <a:xfrm>
            <a:off x="179070" y="473202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80" y="267335"/>
            <a:ext cx="864235" cy="64833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844165" y="554990"/>
            <a:ext cx="2160270" cy="165544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90" name="Google Shape;1290;p39"/>
          <p:cNvSpPr txBox="1">
            <a:spLocks noGrp="1"/>
          </p:cNvSpPr>
          <p:nvPr>
            <p:ph type="title"/>
          </p:nvPr>
        </p:nvSpPr>
        <p:spPr>
          <a:xfrm>
            <a:off x="1403350" y="123190"/>
            <a:ext cx="6193155" cy="629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2800">
                <a:solidFill>
                  <a:srgbClr val="61534F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Интересные факты о Посткроссинге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345" y="4417060"/>
            <a:ext cx="503555" cy="50355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028940" y="3940175"/>
            <a:ext cx="431800" cy="5041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427855" y="915670"/>
            <a:ext cx="304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1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ru-RU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Первая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отправлена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Португалии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Португалию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имела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ID 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PT-1.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491865" y="2205355"/>
            <a:ext cx="304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2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ru-RU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России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201</a:t>
            </a:r>
            <a:r>
              <a:rPr lang="ru-RU" altLang="en-US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6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г</a:t>
            </a:r>
            <a:r>
              <a:rPr lang="en-US" altLang="ru-RU" sz="1600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была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выпущена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марка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посвященная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этому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проекту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 </a:t>
            </a:r>
          </a:p>
        </p:txBody>
      </p:sp>
      <p:pic>
        <p:nvPicPr>
          <p:cNvPr id="9" name="Изображение 8" descr="image_2025-02-25_18-55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1707515"/>
            <a:ext cx="2114550" cy="1541145"/>
          </a:xfrm>
          <a:prstGeom prst="round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4748530" y="3495040"/>
            <a:ext cx="35350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3.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сожалению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статистике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10—12 %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открыток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не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регистрируются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системе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-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за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почтовых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проблем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или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неактивности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пользователей</a:t>
            </a:r>
            <a:r>
              <a:rPr lang="en-US" altLang="ru-RU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en-US" altLang="en-US" sz="16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 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235575" y="445135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8" name="Текстовое поле 0"/>
          <p:cNvSpPr txBox="1"/>
          <p:nvPr/>
        </p:nvSpPr>
        <p:spPr>
          <a:xfrm>
            <a:off x="1026795" y="462851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87675" y="915670"/>
            <a:ext cx="647700" cy="79184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11955" y="1109980"/>
            <a:ext cx="1512570" cy="288036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436235" y="819785"/>
            <a:ext cx="1656080" cy="172847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3380" y="-361950"/>
            <a:ext cx="2953385" cy="1652905"/>
          </a:xfrm>
          <a:prstGeom prst="round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177415" y="4011930"/>
            <a:ext cx="2376170" cy="100774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316" name="Google Shape;1316;p40"/>
          <p:cNvSpPr txBox="1">
            <a:spLocks noGrp="1"/>
          </p:cNvSpPr>
          <p:nvPr>
            <p:ph type="title"/>
          </p:nvPr>
        </p:nvSpPr>
        <p:spPr>
          <a:xfrm>
            <a:off x="2339975" y="254635"/>
            <a:ext cx="4862830" cy="1036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2400">
                <a:solidFill>
                  <a:srgbClr val="AE6524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Как работает Посткроссинг</a:t>
            </a:r>
          </a:p>
        </p:txBody>
      </p:sp>
      <p:grpSp>
        <p:nvGrpSpPr>
          <p:cNvPr id="1319" name="Google Shape;1319;p40"/>
          <p:cNvGrpSpPr/>
          <p:nvPr/>
        </p:nvGrpSpPr>
        <p:grpSpPr>
          <a:xfrm>
            <a:off x="141605" y="3549015"/>
            <a:ext cx="1398905" cy="1425575"/>
            <a:chOff x="7478040" y="2048903"/>
            <a:chExt cx="1926484" cy="2038554"/>
          </a:xfrm>
        </p:grpSpPr>
        <p:sp>
          <p:nvSpPr>
            <p:cNvPr id="1320" name="Google Shape;1320;p40"/>
            <p:cNvSpPr/>
            <p:nvPr/>
          </p:nvSpPr>
          <p:spPr>
            <a:xfrm>
              <a:off x="7641639" y="2142803"/>
              <a:ext cx="1060233" cy="1375220"/>
            </a:xfrm>
            <a:custGeom>
              <a:avLst/>
              <a:gdLst/>
              <a:ahLst/>
              <a:cxnLst/>
              <a:rect l="l" t="t" r="r" b="b"/>
              <a:pathLst>
                <a:path w="14238" h="18468" extrusionOk="0">
                  <a:moveTo>
                    <a:pt x="7037" y="0"/>
                  </a:moveTo>
                  <a:lnTo>
                    <a:pt x="6305" y="82"/>
                  </a:lnTo>
                  <a:lnTo>
                    <a:pt x="5573" y="285"/>
                  </a:lnTo>
                  <a:lnTo>
                    <a:pt x="4882" y="529"/>
                  </a:lnTo>
                  <a:lnTo>
                    <a:pt x="4231" y="854"/>
                  </a:lnTo>
                  <a:lnTo>
                    <a:pt x="3580" y="1261"/>
                  </a:lnTo>
                  <a:lnTo>
                    <a:pt x="3010" y="1709"/>
                  </a:lnTo>
                  <a:lnTo>
                    <a:pt x="2482" y="2237"/>
                  </a:lnTo>
                  <a:lnTo>
                    <a:pt x="2034" y="2807"/>
                  </a:lnTo>
                  <a:lnTo>
                    <a:pt x="1627" y="3417"/>
                  </a:lnTo>
                  <a:lnTo>
                    <a:pt x="1505" y="3742"/>
                  </a:lnTo>
                  <a:lnTo>
                    <a:pt x="1383" y="4027"/>
                  </a:lnTo>
                  <a:lnTo>
                    <a:pt x="1302" y="4312"/>
                  </a:lnTo>
                  <a:lnTo>
                    <a:pt x="1302" y="4637"/>
                  </a:lnTo>
                  <a:lnTo>
                    <a:pt x="1302" y="4963"/>
                  </a:lnTo>
                  <a:lnTo>
                    <a:pt x="1383" y="5329"/>
                  </a:lnTo>
                  <a:lnTo>
                    <a:pt x="1505" y="5776"/>
                  </a:lnTo>
                  <a:lnTo>
                    <a:pt x="1587" y="6264"/>
                  </a:lnTo>
                  <a:lnTo>
                    <a:pt x="1709" y="7159"/>
                  </a:lnTo>
                  <a:lnTo>
                    <a:pt x="1831" y="8095"/>
                  </a:lnTo>
                  <a:lnTo>
                    <a:pt x="1953" y="9030"/>
                  </a:lnTo>
                  <a:lnTo>
                    <a:pt x="1424" y="9152"/>
                  </a:lnTo>
                  <a:lnTo>
                    <a:pt x="1180" y="9234"/>
                  </a:lnTo>
                  <a:lnTo>
                    <a:pt x="977" y="9356"/>
                  </a:lnTo>
                  <a:lnTo>
                    <a:pt x="773" y="9478"/>
                  </a:lnTo>
                  <a:lnTo>
                    <a:pt x="570" y="9640"/>
                  </a:lnTo>
                  <a:lnTo>
                    <a:pt x="367" y="9844"/>
                  </a:lnTo>
                  <a:lnTo>
                    <a:pt x="204" y="10088"/>
                  </a:lnTo>
                  <a:lnTo>
                    <a:pt x="122" y="10251"/>
                  </a:lnTo>
                  <a:lnTo>
                    <a:pt x="82" y="10495"/>
                  </a:lnTo>
                  <a:lnTo>
                    <a:pt x="41" y="10698"/>
                  </a:lnTo>
                  <a:lnTo>
                    <a:pt x="0" y="10942"/>
                  </a:lnTo>
                  <a:lnTo>
                    <a:pt x="41" y="11145"/>
                  </a:lnTo>
                  <a:lnTo>
                    <a:pt x="82" y="11349"/>
                  </a:lnTo>
                  <a:lnTo>
                    <a:pt x="204" y="11552"/>
                  </a:lnTo>
                  <a:lnTo>
                    <a:pt x="326" y="11756"/>
                  </a:lnTo>
                  <a:lnTo>
                    <a:pt x="529" y="11918"/>
                  </a:lnTo>
                  <a:lnTo>
                    <a:pt x="733" y="12040"/>
                  </a:lnTo>
                  <a:lnTo>
                    <a:pt x="1017" y="12122"/>
                  </a:lnTo>
                  <a:lnTo>
                    <a:pt x="1302" y="12162"/>
                  </a:lnTo>
                  <a:lnTo>
                    <a:pt x="1912" y="12203"/>
                  </a:lnTo>
                  <a:lnTo>
                    <a:pt x="2441" y="12203"/>
                  </a:lnTo>
                  <a:lnTo>
                    <a:pt x="2766" y="15091"/>
                  </a:lnTo>
                  <a:lnTo>
                    <a:pt x="3132" y="18304"/>
                  </a:lnTo>
                  <a:lnTo>
                    <a:pt x="4800" y="18426"/>
                  </a:lnTo>
                  <a:lnTo>
                    <a:pt x="6468" y="18467"/>
                  </a:lnTo>
                  <a:lnTo>
                    <a:pt x="8136" y="18467"/>
                  </a:lnTo>
                  <a:lnTo>
                    <a:pt x="9844" y="18386"/>
                  </a:lnTo>
                  <a:lnTo>
                    <a:pt x="9803" y="16393"/>
                  </a:lnTo>
                  <a:lnTo>
                    <a:pt x="9803" y="15132"/>
                  </a:lnTo>
                  <a:lnTo>
                    <a:pt x="9844" y="14603"/>
                  </a:lnTo>
                  <a:lnTo>
                    <a:pt x="10983" y="14400"/>
                  </a:lnTo>
                  <a:lnTo>
                    <a:pt x="11552" y="14237"/>
                  </a:lnTo>
                  <a:lnTo>
                    <a:pt x="12081" y="14033"/>
                  </a:lnTo>
                  <a:lnTo>
                    <a:pt x="12610" y="13789"/>
                  </a:lnTo>
                  <a:lnTo>
                    <a:pt x="13098" y="13464"/>
                  </a:lnTo>
                  <a:lnTo>
                    <a:pt x="13302" y="13301"/>
                  </a:lnTo>
                  <a:lnTo>
                    <a:pt x="13505" y="13098"/>
                  </a:lnTo>
                  <a:lnTo>
                    <a:pt x="13708" y="12854"/>
                  </a:lnTo>
                  <a:lnTo>
                    <a:pt x="13871" y="12610"/>
                  </a:lnTo>
                  <a:lnTo>
                    <a:pt x="14034" y="12203"/>
                  </a:lnTo>
                  <a:lnTo>
                    <a:pt x="14156" y="11756"/>
                  </a:lnTo>
                  <a:lnTo>
                    <a:pt x="14237" y="11267"/>
                  </a:lnTo>
                  <a:lnTo>
                    <a:pt x="14196" y="10820"/>
                  </a:lnTo>
                  <a:lnTo>
                    <a:pt x="13546" y="10983"/>
                  </a:lnTo>
                  <a:lnTo>
                    <a:pt x="12854" y="11145"/>
                  </a:lnTo>
                  <a:lnTo>
                    <a:pt x="12244" y="11349"/>
                  </a:lnTo>
                  <a:lnTo>
                    <a:pt x="11593" y="11634"/>
                  </a:lnTo>
                  <a:lnTo>
                    <a:pt x="11552" y="11390"/>
                  </a:lnTo>
                  <a:lnTo>
                    <a:pt x="11552" y="11186"/>
                  </a:lnTo>
                  <a:lnTo>
                    <a:pt x="11593" y="10983"/>
                  </a:lnTo>
                  <a:lnTo>
                    <a:pt x="11674" y="10779"/>
                  </a:lnTo>
                  <a:lnTo>
                    <a:pt x="11797" y="10576"/>
                  </a:lnTo>
                  <a:lnTo>
                    <a:pt x="11919" y="10413"/>
                  </a:lnTo>
                  <a:lnTo>
                    <a:pt x="12081" y="10251"/>
                  </a:lnTo>
                  <a:lnTo>
                    <a:pt x="12244" y="10088"/>
                  </a:lnTo>
                  <a:lnTo>
                    <a:pt x="12610" y="9885"/>
                  </a:lnTo>
                  <a:lnTo>
                    <a:pt x="13017" y="9722"/>
                  </a:lnTo>
                  <a:lnTo>
                    <a:pt x="13424" y="9600"/>
                  </a:lnTo>
                  <a:lnTo>
                    <a:pt x="13871" y="9478"/>
                  </a:lnTo>
                  <a:lnTo>
                    <a:pt x="13871" y="8461"/>
                  </a:lnTo>
                  <a:lnTo>
                    <a:pt x="13830" y="7485"/>
                  </a:lnTo>
                  <a:lnTo>
                    <a:pt x="13708" y="6508"/>
                  </a:lnTo>
                  <a:lnTo>
                    <a:pt x="13546" y="5532"/>
                  </a:lnTo>
                  <a:lnTo>
                    <a:pt x="13424" y="4434"/>
                  </a:lnTo>
                  <a:lnTo>
                    <a:pt x="13302" y="3905"/>
                  </a:lnTo>
                  <a:lnTo>
                    <a:pt x="13180" y="3661"/>
                  </a:lnTo>
                  <a:lnTo>
                    <a:pt x="13057" y="3376"/>
                  </a:lnTo>
                  <a:lnTo>
                    <a:pt x="12732" y="2888"/>
                  </a:lnTo>
                  <a:lnTo>
                    <a:pt x="12366" y="2400"/>
                  </a:lnTo>
                  <a:lnTo>
                    <a:pt x="11959" y="1953"/>
                  </a:lnTo>
                  <a:lnTo>
                    <a:pt x="11512" y="1546"/>
                  </a:lnTo>
                  <a:lnTo>
                    <a:pt x="11471" y="1505"/>
                  </a:lnTo>
                  <a:lnTo>
                    <a:pt x="10983" y="1180"/>
                  </a:lnTo>
                  <a:lnTo>
                    <a:pt x="10495" y="854"/>
                  </a:lnTo>
                  <a:lnTo>
                    <a:pt x="9966" y="570"/>
                  </a:lnTo>
                  <a:lnTo>
                    <a:pt x="9397" y="366"/>
                  </a:lnTo>
                  <a:lnTo>
                    <a:pt x="8827" y="163"/>
                  </a:lnTo>
                  <a:lnTo>
                    <a:pt x="8217" y="8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629501" y="2130665"/>
              <a:ext cx="1084434" cy="1402474"/>
            </a:xfrm>
            <a:custGeom>
              <a:avLst/>
              <a:gdLst/>
              <a:ahLst/>
              <a:cxnLst/>
              <a:rect l="l" t="t" r="r" b="b"/>
              <a:pathLst>
                <a:path w="14563" h="18834" extrusionOk="0">
                  <a:moveTo>
                    <a:pt x="8136" y="367"/>
                  </a:moveTo>
                  <a:lnTo>
                    <a:pt x="8624" y="448"/>
                  </a:lnTo>
                  <a:lnTo>
                    <a:pt x="9072" y="570"/>
                  </a:lnTo>
                  <a:lnTo>
                    <a:pt x="9519" y="692"/>
                  </a:lnTo>
                  <a:lnTo>
                    <a:pt x="9966" y="855"/>
                  </a:lnTo>
                  <a:lnTo>
                    <a:pt x="10373" y="1058"/>
                  </a:lnTo>
                  <a:lnTo>
                    <a:pt x="10780" y="1302"/>
                  </a:lnTo>
                  <a:lnTo>
                    <a:pt x="11187" y="1546"/>
                  </a:lnTo>
                  <a:lnTo>
                    <a:pt x="11471" y="1768"/>
                  </a:lnTo>
                  <a:lnTo>
                    <a:pt x="11471" y="1790"/>
                  </a:lnTo>
                  <a:lnTo>
                    <a:pt x="11553" y="1831"/>
                  </a:lnTo>
                  <a:lnTo>
                    <a:pt x="11919" y="2197"/>
                  </a:lnTo>
                  <a:lnTo>
                    <a:pt x="12285" y="2563"/>
                  </a:lnTo>
                  <a:lnTo>
                    <a:pt x="12610" y="2970"/>
                  </a:lnTo>
                  <a:lnTo>
                    <a:pt x="12895" y="3377"/>
                  </a:lnTo>
                  <a:lnTo>
                    <a:pt x="13139" y="3824"/>
                  </a:lnTo>
                  <a:lnTo>
                    <a:pt x="13261" y="4068"/>
                  </a:lnTo>
                  <a:lnTo>
                    <a:pt x="13343" y="4312"/>
                  </a:lnTo>
                  <a:lnTo>
                    <a:pt x="13424" y="4800"/>
                  </a:lnTo>
                  <a:lnTo>
                    <a:pt x="13465" y="5248"/>
                  </a:lnTo>
                  <a:lnTo>
                    <a:pt x="13627" y="6346"/>
                  </a:lnTo>
                  <a:lnTo>
                    <a:pt x="13749" y="7404"/>
                  </a:lnTo>
                  <a:lnTo>
                    <a:pt x="13831" y="8542"/>
                  </a:lnTo>
                  <a:lnTo>
                    <a:pt x="13866" y="9510"/>
                  </a:lnTo>
                  <a:lnTo>
                    <a:pt x="13866" y="9510"/>
                  </a:lnTo>
                  <a:lnTo>
                    <a:pt x="13505" y="9600"/>
                  </a:lnTo>
                  <a:lnTo>
                    <a:pt x="13017" y="9722"/>
                  </a:lnTo>
                  <a:lnTo>
                    <a:pt x="12529" y="9925"/>
                  </a:lnTo>
                  <a:lnTo>
                    <a:pt x="12326" y="10088"/>
                  </a:lnTo>
                  <a:lnTo>
                    <a:pt x="12122" y="10251"/>
                  </a:lnTo>
                  <a:lnTo>
                    <a:pt x="11960" y="10373"/>
                  </a:lnTo>
                  <a:lnTo>
                    <a:pt x="11837" y="10576"/>
                  </a:lnTo>
                  <a:lnTo>
                    <a:pt x="11715" y="10739"/>
                  </a:lnTo>
                  <a:lnTo>
                    <a:pt x="11634" y="10942"/>
                  </a:lnTo>
                  <a:lnTo>
                    <a:pt x="11553" y="11186"/>
                  </a:lnTo>
                  <a:lnTo>
                    <a:pt x="11553" y="11390"/>
                  </a:lnTo>
                  <a:lnTo>
                    <a:pt x="11553" y="11593"/>
                  </a:lnTo>
                  <a:lnTo>
                    <a:pt x="11593" y="11837"/>
                  </a:lnTo>
                  <a:lnTo>
                    <a:pt x="11634" y="11919"/>
                  </a:lnTo>
                  <a:lnTo>
                    <a:pt x="11675" y="11959"/>
                  </a:lnTo>
                  <a:lnTo>
                    <a:pt x="11837" y="11959"/>
                  </a:lnTo>
                  <a:lnTo>
                    <a:pt x="12488" y="11675"/>
                  </a:lnTo>
                  <a:lnTo>
                    <a:pt x="13098" y="11471"/>
                  </a:lnTo>
                  <a:lnTo>
                    <a:pt x="13749" y="11308"/>
                  </a:lnTo>
                  <a:lnTo>
                    <a:pt x="14197" y="11225"/>
                  </a:lnTo>
                  <a:lnTo>
                    <a:pt x="14197" y="11225"/>
                  </a:lnTo>
                  <a:lnTo>
                    <a:pt x="14197" y="11390"/>
                  </a:lnTo>
                  <a:lnTo>
                    <a:pt x="14197" y="11756"/>
                  </a:lnTo>
                  <a:lnTo>
                    <a:pt x="14115" y="12122"/>
                  </a:lnTo>
                  <a:lnTo>
                    <a:pt x="13953" y="12447"/>
                  </a:lnTo>
                  <a:lnTo>
                    <a:pt x="13790" y="12773"/>
                  </a:lnTo>
                  <a:lnTo>
                    <a:pt x="13587" y="13058"/>
                  </a:lnTo>
                  <a:lnTo>
                    <a:pt x="13343" y="13302"/>
                  </a:lnTo>
                  <a:lnTo>
                    <a:pt x="13058" y="13546"/>
                  </a:lnTo>
                  <a:lnTo>
                    <a:pt x="12732" y="13749"/>
                  </a:lnTo>
                  <a:lnTo>
                    <a:pt x="12407" y="13952"/>
                  </a:lnTo>
                  <a:lnTo>
                    <a:pt x="12041" y="14074"/>
                  </a:lnTo>
                  <a:lnTo>
                    <a:pt x="11675" y="14237"/>
                  </a:lnTo>
                  <a:lnTo>
                    <a:pt x="10902" y="14400"/>
                  </a:lnTo>
                  <a:lnTo>
                    <a:pt x="10129" y="14563"/>
                  </a:lnTo>
                  <a:lnTo>
                    <a:pt x="9966" y="14603"/>
                  </a:lnTo>
                  <a:lnTo>
                    <a:pt x="9885" y="14644"/>
                  </a:lnTo>
                  <a:lnTo>
                    <a:pt x="9844" y="14725"/>
                  </a:lnTo>
                  <a:lnTo>
                    <a:pt x="9804" y="14888"/>
                  </a:lnTo>
                  <a:lnTo>
                    <a:pt x="9804" y="15417"/>
                  </a:lnTo>
                  <a:lnTo>
                    <a:pt x="9804" y="17166"/>
                  </a:lnTo>
                  <a:lnTo>
                    <a:pt x="9804" y="18355"/>
                  </a:lnTo>
                  <a:lnTo>
                    <a:pt x="9804" y="18355"/>
                  </a:lnTo>
                  <a:lnTo>
                    <a:pt x="8299" y="18427"/>
                  </a:lnTo>
                  <a:lnTo>
                    <a:pt x="6631" y="18467"/>
                  </a:lnTo>
                  <a:lnTo>
                    <a:pt x="4963" y="18386"/>
                  </a:lnTo>
                  <a:lnTo>
                    <a:pt x="3433" y="18274"/>
                  </a:lnTo>
                  <a:lnTo>
                    <a:pt x="3433" y="18274"/>
                  </a:lnTo>
                  <a:lnTo>
                    <a:pt x="3418" y="18183"/>
                  </a:lnTo>
                  <a:lnTo>
                    <a:pt x="3377" y="17695"/>
                  </a:lnTo>
                  <a:lnTo>
                    <a:pt x="3214" y="16230"/>
                  </a:lnTo>
                  <a:lnTo>
                    <a:pt x="2889" y="13098"/>
                  </a:lnTo>
                  <a:lnTo>
                    <a:pt x="2807" y="12610"/>
                  </a:lnTo>
                  <a:lnTo>
                    <a:pt x="2807" y="12447"/>
                  </a:lnTo>
                  <a:lnTo>
                    <a:pt x="2807" y="12407"/>
                  </a:lnTo>
                  <a:lnTo>
                    <a:pt x="2767" y="12488"/>
                  </a:lnTo>
                  <a:lnTo>
                    <a:pt x="2807" y="12366"/>
                  </a:lnTo>
                  <a:lnTo>
                    <a:pt x="2767" y="12285"/>
                  </a:lnTo>
                  <a:lnTo>
                    <a:pt x="2726" y="12244"/>
                  </a:lnTo>
                  <a:lnTo>
                    <a:pt x="2604" y="12203"/>
                  </a:lnTo>
                  <a:lnTo>
                    <a:pt x="1953" y="12163"/>
                  </a:lnTo>
                  <a:lnTo>
                    <a:pt x="1587" y="12163"/>
                  </a:lnTo>
                  <a:lnTo>
                    <a:pt x="1221" y="12081"/>
                  </a:lnTo>
                  <a:lnTo>
                    <a:pt x="936" y="12000"/>
                  </a:lnTo>
                  <a:lnTo>
                    <a:pt x="774" y="11919"/>
                  </a:lnTo>
                  <a:lnTo>
                    <a:pt x="652" y="11837"/>
                  </a:lnTo>
                  <a:lnTo>
                    <a:pt x="570" y="11715"/>
                  </a:lnTo>
                  <a:lnTo>
                    <a:pt x="489" y="11553"/>
                  </a:lnTo>
                  <a:lnTo>
                    <a:pt x="407" y="11390"/>
                  </a:lnTo>
                  <a:lnTo>
                    <a:pt x="367" y="11186"/>
                  </a:lnTo>
                  <a:lnTo>
                    <a:pt x="367" y="10820"/>
                  </a:lnTo>
                  <a:lnTo>
                    <a:pt x="489" y="10495"/>
                  </a:lnTo>
                  <a:lnTo>
                    <a:pt x="652" y="10170"/>
                  </a:lnTo>
                  <a:lnTo>
                    <a:pt x="896" y="9925"/>
                  </a:lnTo>
                  <a:lnTo>
                    <a:pt x="1180" y="9681"/>
                  </a:lnTo>
                  <a:lnTo>
                    <a:pt x="1506" y="9559"/>
                  </a:lnTo>
                  <a:lnTo>
                    <a:pt x="1831" y="9437"/>
                  </a:lnTo>
                  <a:lnTo>
                    <a:pt x="2157" y="9356"/>
                  </a:lnTo>
                  <a:lnTo>
                    <a:pt x="2238" y="9315"/>
                  </a:lnTo>
                  <a:lnTo>
                    <a:pt x="2279" y="9275"/>
                  </a:lnTo>
                  <a:lnTo>
                    <a:pt x="2319" y="9112"/>
                  </a:lnTo>
                  <a:lnTo>
                    <a:pt x="2157" y="8217"/>
                  </a:lnTo>
                  <a:lnTo>
                    <a:pt x="2075" y="7282"/>
                  </a:lnTo>
                  <a:lnTo>
                    <a:pt x="1913" y="6346"/>
                  </a:lnTo>
                  <a:lnTo>
                    <a:pt x="1750" y="5451"/>
                  </a:lnTo>
                  <a:lnTo>
                    <a:pt x="1668" y="5085"/>
                  </a:lnTo>
                  <a:lnTo>
                    <a:pt x="1668" y="4719"/>
                  </a:lnTo>
                  <a:lnTo>
                    <a:pt x="1709" y="4353"/>
                  </a:lnTo>
                  <a:lnTo>
                    <a:pt x="1831" y="3987"/>
                  </a:lnTo>
                  <a:lnTo>
                    <a:pt x="1994" y="3621"/>
                  </a:lnTo>
                  <a:lnTo>
                    <a:pt x="2197" y="3295"/>
                  </a:lnTo>
                  <a:lnTo>
                    <a:pt x="2685" y="2685"/>
                  </a:lnTo>
                  <a:lnTo>
                    <a:pt x="3214" y="2116"/>
                  </a:lnTo>
                  <a:lnTo>
                    <a:pt x="3824" y="1628"/>
                  </a:lnTo>
                  <a:lnTo>
                    <a:pt x="4434" y="1180"/>
                  </a:lnTo>
                  <a:lnTo>
                    <a:pt x="5126" y="855"/>
                  </a:lnTo>
                  <a:lnTo>
                    <a:pt x="5858" y="570"/>
                  </a:lnTo>
                  <a:lnTo>
                    <a:pt x="6631" y="407"/>
                  </a:lnTo>
                  <a:lnTo>
                    <a:pt x="6997" y="367"/>
                  </a:lnTo>
                  <a:close/>
                  <a:moveTo>
                    <a:pt x="7078" y="1"/>
                  </a:moveTo>
                  <a:lnTo>
                    <a:pt x="6631" y="41"/>
                  </a:lnTo>
                  <a:lnTo>
                    <a:pt x="6224" y="123"/>
                  </a:lnTo>
                  <a:lnTo>
                    <a:pt x="5817" y="204"/>
                  </a:lnTo>
                  <a:lnTo>
                    <a:pt x="5411" y="326"/>
                  </a:lnTo>
                  <a:lnTo>
                    <a:pt x="4638" y="651"/>
                  </a:lnTo>
                  <a:lnTo>
                    <a:pt x="3946" y="1058"/>
                  </a:lnTo>
                  <a:lnTo>
                    <a:pt x="3295" y="1546"/>
                  </a:lnTo>
                  <a:lnTo>
                    <a:pt x="2685" y="2075"/>
                  </a:lnTo>
                  <a:lnTo>
                    <a:pt x="2197" y="2685"/>
                  </a:lnTo>
                  <a:lnTo>
                    <a:pt x="1953" y="3011"/>
                  </a:lnTo>
                  <a:lnTo>
                    <a:pt x="1709" y="3336"/>
                  </a:lnTo>
                  <a:lnTo>
                    <a:pt x="1546" y="3702"/>
                  </a:lnTo>
                  <a:lnTo>
                    <a:pt x="1384" y="4068"/>
                  </a:lnTo>
                  <a:lnTo>
                    <a:pt x="1302" y="4434"/>
                  </a:lnTo>
                  <a:lnTo>
                    <a:pt x="1262" y="4841"/>
                  </a:lnTo>
                  <a:lnTo>
                    <a:pt x="1302" y="5085"/>
                  </a:lnTo>
                  <a:lnTo>
                    <a:pt x="1343" y="5329"/>
                  </a:lnTo>
                  <a:lnTo>
                    <a:pt x="1465" y="5817"/>
                  </a:lnTo>
                  <a:lnTo>
                    <a:pt x="1546" y="6387"/>
                  </a:lnTo>
                  <a:lnTo>
                    <a:pt x="1668" y="6956"/>
                  </a:lnTo>
                  <a:lnTo>
                    <a:pt x="1790" y="8095"/>
                  </a:lnTo>
                  <a:lnTo>
                    <a:pt x="1925" y="9035"/>
                  </a:lnTo>
                  <a:lnTo>
                    <a:pt x="1925" y="9035"/>
                  </a:lnTo>
                  <a:lnTo>
                    <a:pt x="1668" y="9112"/>
                  </a:lnTo>
                  <a:lnTo>
                    <a:pt x="1262" y="9234"/>
                  </a:lnTo>
                  <a:lnTo>
                    <a:pt x="896" y="9437"/>
                  </a:lnTo>
                  <a:lnTo>
                    <a:pt x="570" y="9681"/>
                  </a:lnTo>
                  <a:lnTo>
                    <a:pt x="448" y="9844"/>
                  </a:lnTo>
                  <a:lnTo>
                    <a:pt x="285" y="10007"/>
                  </a:lnTo>
                  <a:lnTo>
                    <a:pt x="123" y="10414"/>
                  </a:lnTo>
                  <a:lnTo>
                    <a:pt x="41" y="10617"/>
                  </a:lnTo>
                  <a:lnTo>
                    <a:pt x="1" y="10820"/>
                  </a:lnTo>
                  <a:lnTo>
                    <a:pt x="1" y="11024"/>
                  </a:lnTo>
                  <a:lnTo>
                    <a:pt x="1" y="11268"/>
                  </a:lnTo>
                  <a:lnTo>
                    <a:pt x="41" y="11471"/>
                  </a:lnTo>
                  <a:lnTo>
                    <a:pt x="123" y="11634"/>
                  </a:lnTo>
                  <a:lnTo>
                    <a:pt x="204" y="11837"/>
                  </a:lnTo>
                  <a:lnTo>
                    <a:pt x="326" y="12000"/>
                  </a:lnTo>
                  <a:lnTo>
                    <a:pt x="448" y="12122"/>
                  </a:lnTo>
                  <a:lnTo>
                    <a:pt x="611" y="12244"/>
                  </a:lnTo>
                  <a:lnTo>
                    <a:pt x="774" y="12325"/>
                  </a:lnTo>
                  <a:lnTo>
                    <a:pt x="977" y="12407"/>
                  </a:lnTo>
                  <a:lnTo>
                    <a:pt x="1384" y="12488"/>
                  </a:lnTo>
                  <a:lnTo>
                    <a:pt x="1790" y="12529"/>
                  </a:lnTo>
                  <a:lnTo>
                    <a:pt x="2441" y="12561"/>
                  </a:lnTo>
                  <a:lnTo>
                    <a:pt x="2441" y="12561"/>
                  </a:lnTo>
                  <a:lnTo>
                    <a:pt x="2441" y="12610"/>
                  </a:lnTo>
                  <a:lnTo>
                    <a:pt x="2482" y="12936"/>
                  </a:lnTo>
                  <a:lnTo>
                    <a:pt x="2645" y="14278"/>
                  </a:lnTo>
                  <a:lnTo>
                    <a:pt x="2970" y="17573"/>
                  </a:lnTo>
                  <a:lnTo>
                    <a:pt x="3051" y="18020"/>
                  </a:lnTo>
                  <a:lnTo>
                    <a:pt x="3092" y="18508"/>
                  </a:lnTo>
                  <a:lnTo>
                    <a:pt x="3133" y="18549"/>
                  </a:lnTo>
                  <a:lnTo>
                    <a:pt x="3173" y="18589"/>
                  </a:lnTo>
                  <a:lnTo>
                    <a:pt x="3295" y="18630"/>
                  </a:lnTo>
                  <a:lnTo>
                    <a:pt x="4963" y="18752"/>
                  </a:lnTo>
                  <a:lnTo>
                    <a:pt x="6631" y="18834"/>
                  </a:lnTo>
                  <a:lnTo>
                    <a:pt x="8299" y="18834"/>
                  </a:lnTo>
                  <a:lnTo>
                    <a:pt x="10007" y="18712"/>
                  </a:lnTo>
                  <a:lnTo>
                    <a:pt x="10088" y="18712"/>
                  </a:lnTo>
                  <a:lnTo>
                    <a:pt x="10129" y="18671"/>
                  </a:lnTo>
                  <a:lnTo>
                    <a:pt x="10170" y="18630"/>
                  </a:lnTo>
                  <a:lnTo>
                    <a:pt x="10170" y="18549"/>
                  </a:lnTo>
                  <a:lnTo>
                    <a:pt x="10170" y="15579"/>
                  </a:lnTo>
                  <a:lnTo>
                    <a:pt x="10170" y="14929"/>
                  </a:lnTo>
                  <a:lnTo>
                    <a:pt x="10170" y="14915"/>
                  </a:lnTo>
                  <a:lnTo>
                    <a:pt x="10170" y="14915"/>
                  </a:lnTo>
                  <a:lnTo>
                    <a:pt x="10251" y="14888"/>
                  </a:lnTo>
                  <a:lnTo>
                    <a:pt x="10739" y="14807"/>
                  </a:lnTo>
                  <a:lnTo>
                    <a:pt x="11471" y="14644"/>
                  </a:lnTo>
                  <a:lnTo>
                    <a:pt x="12204" y="14441"/>
                  </a:lnTo>
                  <a:lnTo>
                    <a:pt x="12529" y="14278"/>
                  </a:lnTo>
                  <a:lnTo>
                    <a:pt x="12854" y="14115"/>
                  </a:lnTo>
                  <a:lnTo>
                    <a:pt x="13180" y="13912"/>
                  </a:lnTo>
                  <a:lnTo>
                    <a:pt x="13505" y="13668"/>
                  </a:lnTo>
                  <a:lnTo>
                    <a:pt x="13790" y="13424"/>
                  </a:lnTo>
                  <a:lnTo>
                    <a:pt x="13993" y="13098"/>
                  </a:lnTo>
                  <a:lnTo>
                    <a:pt x="14197" y="12773"/>
                  </a:lnTo>
                  <a:lnTo>
                    <a:pt x="14359" y="12447"/>
                  </a:lnTo>
                  <a:lnTo>
                    <a:pt x="14481" y="12081"/>
                  </a:lnTo>
                  <a:lnTo>
                    <a:pt x="14563" y="11715"/>
                  </a:lnTo>
                  <a:lnTo>
                    <a:pt x="14563" y="11308"/>
                  </a:lnTo>
                  <a:lnTo>
                    <a:pt x="14563" y="10942"/>
                  </a:lnTo>
                  <a:lnTo>
                    <a:pt x="14522" y="10861"/>
                  </a:lnTo>
                  <a:lnTo>
                    <a:pt x="14441" y="10820"/>
                  </a:lnTo>
                  <a:lnTo>
                    <a:pt x="14319" y="10820"/>
                  </a:lnTo>
                  <a:lnTo>
                    <a:pt x="13627" y="10942"/>
                  </a:lnTo>
                  <a:lnTo>
                    <a:pt x="12976" y="11146"/>
                  </a:lnTo>
                  <a:lnTo>
                    <a:pt x="12326" y="11349"/>
                  </a:lnTo>
                  <a:lnTo>
                    <a:pt x="11919" y="11527"/>
                  </a:lnTo>
                  <a:lnTo>
                    <a:pt x="11919" y="11527"/>
                  </a:lnTo>
                  <a:lnTo>
                    <a:pt x="11919" y="11349"/>
                  </a:lnTo>
                  <a:lnTo>
                    <a:pt x="11960" y="11146"/>
                  </a:lnTo>
                  <a:lnTo>
                    <a:pt x="12000" y="10983"/>
                  </a:lnTo>
                  <a:lnTo>
                    <a:pt x="12122" y="10820"/>
                  </a:lnTo>
                  <a:lnTo>
                    <a:pt x="12244" y="10658"/>
                  </a:lnTo>
                  <a:lnTo>
                    <a:pt x="12529" y="10414"/>
                  </a:lnTo>
                  <a:lnTo>
                    <a:pt x="12895" y="10170"/>
                  </a:lnTo>
                  <a:lnTo>
                    <a:pt x="13261" y="10048"/>
                  </a:lnTo>
                  <a:lnTo>
                    <a:pt x="13668" y="9925"/>
                  </a:lnTo>
                  <a:lnTo>
                    <a:pt x="14075" y="9844"/>
                  </a:lnTo>
                  <a:lnTo>
                    <a:pt x="14197" y="9763"/>
                  </a:lnTo>
                  <a:lnTo>
                    <a:pt x="14237" y="9641"/>
                  </a:lnTo>
                  <a:lnTo>
                    <a:pt x="14197" y="8502"/>
                  </a:lnTo>
                  <a:lnTo>
                    <a:pt x="14115" y="7322"/>
                  </a:lnTo>
                  <a:lnTo>
                    <a:pt x="13993" y="6183"/>
                  </a:lnTo>
                  <a:lnTo>
                    <a:pt x="13831" y="5044"/>
                  </a:lnTo>
                  <a:lnTo>
                    <a:pt x="13749" y="4516"/>
                  </a:lnTo>
                  <a:lnTo>
                    <a:pt x="13627" y="4068"/>
                  </a:lnTo>
                  <a:lnTo>
                    <a:pt x="13465" y="3621"/>
                  </a:lnTo>
                  <a:lnTo>
                    <a:pt x="13220" y="3173"/>
                  </a:lnTo>
                  <a:lnTo>
                    <a:pt x="12895" y="2726"/>
                  </a:lnTo>
                  <a:lnTo>
                    <a:pt x="12570" y="2319"/>
                  </a:lnTo>
                  <a:lnTo>
                    <a:pt x="12204" y="1953"/>
                  </a:lnTo>
                  <a:lnTo>
                    <a:pt x="11797" y="1587"/>
                  </a:lnTo>
                  <a:lnTo>
                    <a:pt x="11471" y="1302"/>
                  </a:lnTo>
                  <a:lnTo>
                    <a:pt x="11105" y="1058"/>
                  </a:lnTo>
                  <a:lnTo>
                    <a:pt x="10739" y="855"/>
                  </a:lnTo>
                  <a:lnTo>
                    <a:pt x="10373" y="651"/>
                  </a:lnTo>
                  <a:lnTo>
                    <a:pt x="9966" y="489"/>
                  </a:lnTo>
                  <a:lnTo>
                    <a:pt x="9560" y="326"/>
                  </a:lnTo>
                  <a:lnTo>
                    <a:pt x="9153" y="204"/>
                  </a:lnTo>
                  <a:lnTo>
                    <a:pt x="8746" y="123"/>
                  </a:lnTo>
                  <a:lnTo>
                    <a:pt x="8339" y="4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420096" y="2657728"/>
              <a:ext cx="121229" cy="184822"/>
            </a:xfrm>
            <a:custGeom>
              <a:avLst/>
              <a:gdLst/>
              <a:ahLst/>
              <a:cxnLst/>
              <a:rect l="l" t="t" r="r" b="b"/>
              <a:pathLst>
                <a:path w="1628" h="2482" extrusionOk="0">
                  <a:moveTo>
                    <a:pt x="488" y="0"/>
                  </a:moveTo>
                  <a:lnTo>
                    <a:pt x="448" y="41"/>
                  </a:lnTo>
                  <a:lnTo>
                    <a:pt x="366" y="81"/>
                  </a:lnTo>
                  <a:lnTo>
                    <a:pt x="326" y="122"/>
                  </a:lnTo>
                  <a:lnTo>
                    <a:pt x="326" y="204"/>
                  </a:lnTo>
                  <a:lnTo>
                    <a:pt x="366" y="285"/>
                  </a:lnTo>
                  <a:lnTo>
                    <a:pt x="854" y="1139"/>
                  </a:lnTo>
                  <a:lnTo>
                    <a:pt x="1098" y="1505"/>
                  </a:lnTo>
                  <a:lnTo>
                    <a:pt x="1180" y="1709"/>
                  </a:lnTo>
                  <a:lnTo>
                    <a:pt x="1220" y="1790"/>
                  </a:lnTo>
                  <a:lnTo>
                    <a:pt x="1220" y="1912"/>
                  </a:lnTo>
                  <a:lnTo>
                    <a:pt x="1180" y="1993"/>
                  </a:lnTo>
                  <a:lnTo>
                    <a:pt x="1098" y="2075"/>
                  </a:lnTo>
                  <a:lnTo>
                    <a:pt x="976" y="2115"/>
                  </a:lnTo>
                  <a:lnTo>
                    <a:pt x="854" y="2115"/>
                  </a:lnTo>
                  <a:lnTo>
                    <a:pt x="692" y="2034"/>
                  </a:lnTo>
                  <a:lnTo>
                    <a:pt x="570" y="1912"/>
                  </a:lnTo>
                  <a:lnTo>
                    <a:pt x="285" y="1668"/>
                  </a:lnTo>
                  <a:lnTo>
                    <a:pt x="244" y="1627"/>
                  </a:lnTo>
                  <a:lnTo>
                    <a:pt x="163" y="1587"/>
                  </a:lnTo>
                  <a:lnTo>
                    <a:pt x="82" y="1627"/>
                  </a:lnTo>
                  <a:lnTo>
                    <a:pt x="41" y="1668"/>
                  </a:lnTo>
                  <a:lnTo>
                    <a:pt x="0" y="1709"/>
                  </a:lnTo>
                  <a:lnTo>
                    <a:pt x="0" y="1790"/>
                  </a:lnTo>
                  <a:lnTo>
                    <a:pt x="0" y="1831"/>
                  </a:lnTo>
                  <a:lnTo>
                    <a:pt x="41" y="1912"/>
                  </a:lnTo>
                  <a:lnTo>
                    <a:pt x="204" y="2075"/>
                  </a:lnTo>
                  <a:lnTo>
                    <a:pt x="366" y="2237"/>
                  </a:lnTo>
                  <a:lnTo>
                    <a:pt x="570" y="2400"/>
                  </a:lnTo>
                  <a:lnTo>
                    <a:pt x="814" y="2441"/>
                  </a:lnTo>
                  <a:lnTo>
                    <a:pt x="1017" y="2481"/>
                  </a:lnTo>
                  <a:lnTo>
                    <a:pt x="1220" y="2400"/>
                  </a:lnTo>
                  <a:lnTo>
                    <a:pt x="1424" y="2319"/>
                  </a:lnTo>
                  <a:lnTo>
                    <a:pt x="1546" y="2115"/>
                  </a:lnTo>
                  <a:lnTo>
                    <a:pt x="1587" y="1993"/>
                  </a:lnTo>
                  <a:lnTo>
                    <a:pt x="1627" y="1871"/>
                  </a:lnTo>
                  <a:lnTo>
                    <a:pt x="1587" y="1749"/>
                  </a:lnTo>
                  <a:lnTo>
                    <a:pt x="1546" y="1627"/>
                  </a:lnTo>
                  <a:lnTo>
                    <a:pt x="1424" y="1342"/>
                  </a:lnTo>
                  <a:lnTo>
                    <a:pt x="1302" y="1139"/>
                  </a:lnTo>
                  <a:lnTo>
                    <a:pt x="692" y="81"/>
                  </a:lnTo>
                  <a:lnTo>
                    <a:pt x="610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478040" y="3436111"/>
              <a:ext cx="1314680" cy="651345"/>
            </a:xfrm>
            <a:custGeom>
              <a:avLst/>
              <a:gdLst/>
              <a:ahLst/>
              <a:cxnLst/>
              <a:rect l="l" t="t" r="r" b="b"/>
              <a:pathLst>
                <a:path w="17655" h="8747" extrusionOk="0">
                  <a:moveTo>
                    <a:pt x="10658" y="1"/>
                  </a:moveTo>
                  <a:lnTo>
                    <a:pt x="9926" y="42"/>
                  </a:lnTo>
                  <a:lnTo>
                    <a:pt x="9194" y="82"/>
                  </a:lnTo>
                  <a:lnTo>
                    <a:pt x="7729" y="164"/>
                  </a:lnTo>
                  <a:lnTo>
                    <a:pt x="6224" y="204"/>
                  </a:lnTo>
                  <a:lnTo>
                    <a:pt x="5533" y="245"/>
                  </a:lnTo>
                  <a:lnTo>
                    <a:pt x="4882" y="326"/>
                  </a:lnTo>
                  <a:lnTo>
                    <a:pt x="4231" y="489"/>
                  </a:lnTo>
                  <a:lnTo>
                    <a:pt x="3906" y="611"/>
                  </a:lnTo>
                  <a:lnTo>
                    <a:pt x="3580" y="733"/>
                  </a:lnTo>
                  <a:lnTo>
                    <a:pt x="3092" y="1018"/>
                  </a:lnTo>
                  <a:lnTo>
                    <a:pt x="2604" y="1384"/>
                  </a:lnTo>
                  <a:lnTo>
                    <a:pt x="2197" y="1791"/>
                  </a:lnTo>
                  <a:lnTo>
                    <a:pt x="1831" y="2238"/>
                  </a:lnTo>
                  <a:lnTo>
                    <a:pt x="1425" y="2889"/>
                  </a:lnTo>
                  <a:lnTo>
                    <a:pt x="1058" y="3540"/>
                  </a:lnTo>
                  <a:lnTo>
                    <a:pt x="774" y="4272"/>
                  </a:lnTo>
                  <a:lnTo>
                    <a:pt x="570" y="5004"/>
                  </a:lnTo>
                  <a:lnTo>
                    <a:pt x="367" y="5777"/>
                  </a:lnTo>
                  <a:lnTo>
                    <a:pt x="245" y="6550"/>
                  </a:lnTo>
                  <a:lnTo>
                    <a:pt x="1" y="8055"/>
                  </a:lnTo>
                  <a:lnTo>
                    <a:pt x="42" y="8177"/>
                  </a:lnTo>
                  <a:lnTo>
                    <a:pt x="123" y="8258"/>
                  </a:lnTo>
                  <a:lnTo>
                    <a:pt x="245" y="8299"/>
                  </a:lnTo>
                  <a:lnTo>
                    <a:pt x="326" y="8217"/>
                  </a:lnTo>
                  <a:lnTo>
                    <a:pt x="408" y="8217"/>
                  </a:lnTo>
                  <a:lnTo>
                    <a:pt x="530" y="8177"/>
                  </a:lnTo>
                  <a:lnTo>
                    <a:pt x="1303" y="8177"/>
                  </a:lnTo>
                  <a:lnTo>
                    <a:pt x="1831" y="8217"/>
                  </a:lnTo>
                  <a:lnTo>
                    <a:pt x="3377" y="8299"/>
                  </a:lnTo>
                  <a:lnTo>
                    <a:pt x="4923" y="8421"/>
                  </a:lnTo>
                  <a:lnTo>
                    <a:pt x="7607" y="8624"/>
                  </a:lnTo>
                  <a:lnTo>
                    <a:pt x="8502" y="8706"/>
                  </a:lnTo>
                  <a:lnTo>
                    <a:pt x="9397" y="8746"/>
                  </a:lnTo>
                  <a:lnTo>
                    <a:pt x="10292" y="8706"/>
                  </a:lnTo>
                  <a:lnTo>
                    <a:pt x="11187" y="8665"/>
                  </a:lnTo>
                  <a:lnTo>
                    <a:pt x="12773" y="8543"/>
                  </a:lnTo>
                  <a:lnTo>
                    <a:pt x="14319" y="8339"/>
                  </a:lnTo>
                  <a:lnTo>
                    <a:pt x="15905" y="8177"/>
                  </a:lnTo>
                  <a:lnTo>
                    <a:pt x="17451" y="8055"/>
                  </a:lnTo>
                  <a:lnTo>
                    <a:pt x="17492" y="8014"/>
                  </a:lnTo>
                  <a:lnTo>
                    <a:pt x="17614" y="7973"/>
                  </a:lnTo>
                  <a:lnTo>
                    <a:pt x="17654" y="7933"/>
                  </a:lnTo>
                  <a:lnTo>
                    <a:pt x="17654" y="7851"/>
                  </a:lnTo>
                  <a:lnTo>
                    <a:pt x="17492" y="6468"/>
                  </a:lnTo>
                  <a:lnTo>
                    <a:pt x="17370" y="5777"/>
                  </a:lnTo>
                  <a:lnTo>
                    <a:pt x="17248" y="5126"/>
                  </a:lnTo>
                  <a:lnTo>
                    <a:pt x="17085" y="4435"/>
                  </a:lnTo>
                  <a:lnTo>
                    <a:pt x="16841" y="3784"/>
                  </a:lnTo>
                  <a:lnTo>
                    <a:pt x="16597" y="3174"/>
                  </a:lnTo>
                  <a:lnTo>
                    <a:pt x="16231" y="2563"/>
                  </a:lnTo>
                  <a:lnTo>
                    <a:pt x="15905" y="2075"/>
                  </a:lnTo>
                  <a:lnTo>
                    <a:pt x="15499" y="1628"/>
                  </a:lnTo>
                  <a:lnTo>
                    <a:pt x="15051" y="1221"/>
                  </a:lnTo>
                  <a:lnTo>
                    <a:pt x="14563" y="855"/>
                  </a:lnTo>
                  <a:lnTo>
                    <a:pt x="13994" y="570"/>
                  </a:lnTo>
                  <a:lnTo>
                    <a:pt x="13383" y="367"/>
                  </a:lnTo>
                  <a:lnTo>
                    <a:pt x="12733" y="204"/>
                  </a:lnTo>
                  <a:lnTo>
                    <a:pt x="12122" y="82"/>
                  </a:lnTo>
                  <a:lnTo>
                    <a:pt x="11390" y="42"/>
                  </a:lnTo>
                  <a:lnTo>
                    <a:pt x="106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777454" y="2775830"/>
              <a:ext cx="554392" cy="624017"/>
            </a:xfrm>
            <a:custGeom>
              <a:avLst/>
              <a:gdLst/>
              <a:ahLst/>
              <a:cxnLst/>
              <a:rect l="l" t="t" r="r" b="b"/>
              <a:pathLst>
                <a:path w="7445" h="8380" extrusionOk="0">
                  <a:moveTo>
                    <a:pt x="3703" y="1"/>
                  </a:moveTo>
                  <a:lnTo>
                    <a:pt x="3092" y="41"/>
                  </a:lnTo>
                  <a:lnTo>
                    <a:pt x="2482" y="123"/>
                  </a:lnTo>
                  <a:lnTo>
                    <a:pt x="1872" y="245"/>
                  </a:lnTo>
                  <a:lnTo>
                    <a:pt x="774" y="489"/>
                  </a:lnTo>
                  <a:lnTo>
                    <a:pt x="530" y="570"/>
                  </a:lnTo>
                  <a:lnTo>
                    <a:pt x="367" y="651"/>
                  </a:lnTo>
                  <a:lnTo>
                    <a:pt x="286" y="733"/>
                  </a:lnTo>
                  <a:lnTo>
                    <a:pt x="164" y="855"/>
                  </a:lnTo>
                  <a:lnTo>
                    <a:pt x="123" y="977"/>
                  </a:lnTo>
                  <a:lnTo>
                    <a:pt x="123" y="1099"/>
                  </a:lnTo>
                  <a:lnTo>
                    <a:pt x="164" y="1221"/>
                  </a:lnTo>
                  <a:lnTo>
                    <a:pt x="1262" y="1424"/>
                  </a:lnTo>
                  <a:lnTo>
                    <a:pt x="977" y="1424"/>
                  </a:lnTo>
                  <a:lnTo>
                    <a:pt x="733" y="1465"/>
                  </a:lnTo>
                  <a:lnTo>
                    <a:pt x="489" y="1546"/>
                  </a:lnTo>
                  <a:lnTo>
                    <a:pt x="245" y="1709"/>
                  </a:lnTo>
                  <a:lnTo>
                    <a:pt x="82" y="1831"/>
                  </a:lnTo>
                  <a:lnTo>
                    <a:pt x="1" y="1912"/>
                  </a:lnTo>
                  <a:lnTo>
                    <a:pt x="1" y="1994"/>
                  </a:lnTo>
                  <a:lnTo>
                    <a:pt x="1" y="2116"/>
                  </a:lnTo>
                  <a:lnTo>
                    <a:pt x="42" y="2197"/>
                  </a:lnTo>
                  <a:lnTo>
                    <a:pt x="123" y="2278"/>
                  </a:lnTo>
                  <a:lnTo>
                    <a:pt x="204" y="2319"/>
                  </a:lnTo>
                  <a:lnTo>
                    <a:pt x="448" y="2400"/>
                  </a:lnTo>
                  <a:lnTo>
                    <a:pt x="652" y="2360"/>
                  </a:lnTo>
                  <a:lnTo>
                    <a:pt x="1099" y="2238"/>
                  </a:lnTo>
                  <a:lnTo>
                    <a:pt x="1425" y="2238"/>
                  </a:lnTo>
                  <a:lnTo>
                    <a:pt x="1547" y="2278"/>
                  </a:lnTo>
                  <a:lnTo>
                    <a:pt x="1384" y="2400"/>
                  </a:lnTo>
                  <a:lnTo>
                    <a:pt x="1181" y="2482"/>
                  </a:lnTo>
                  <a:lnTo>
                    <a:pt x="733" y="2604"/>
                  </a:lnTo>
                  <a:lnTo>
                    <a:pt x="530" y="2726"/>
                  </a:lnTo>
                  <a:lnTo>
                    <a:pt x="408" y="2889"/>
                  </a:lnTo>
                  <a:lnTo>
                    <a:pt x="367" y="3011"/>
                  </a:lnTo>
                  <a:lnTo>
                    <a:pt x="367" y="3092"/>
                  </a:lnTo>
                  <a:lnTo>
                    <a:pt x="367" y="3214"/>
                  </a:lnTo>
                  <a:lnTo>
                    <a:pt x="448" y="3255"/>
                  </a:lnTo>
                  <a:lnTo>
                    <a:pt x="530" y="3336"/>
                  </a:lnTo>
                  <a:lnTo>
                    <a:pt x="855" y="3336"/>
                  </a:lnTo>
                  <a:lnTo>
                    <a:pt x="2035" y="3255"/>
                  </a:lnTo>
                  <a:lnTo>
                    <a:pt x="1709" y="3336"/>
                  </a:lnTo>
                  <a:lnTo>
                    <a:pt x="1343" y="3458"/>
                  </a:lnTo>
                  <a:lnTo>
                    <a:pt x="1059" y="3580"/>
                  </a:lnTo>
                  <a:lnTo>
                    <a:pt x="733" y="3783"/>
                  </a:lnTo>
                  <a:lnTo>
                    <a:pt x="611" y="3865"/>
                  </a:lnTo>
                  <a:lnTo>
                    <a:pt x="530" y="3946"/>
                  </a:lnTo>
                  <a:lnTo>
                    <a:pt x="448" y="4068"/>
                  </a:lnTo>
                  <a:lnTo>
                    <a:pt x="489" y="4231"/>
                  </a:lnTo>
                  <a:lnTo>
                    <a:pt x="530" y="4312"/>
                  </a:lnTo>
                  <a:lnTo>
                    <a:pt x="652" y="4394"/>
                  </a:lnTo>
                  <a:lnTo>
                    <a:pt x="937" y="4394"/>
                  </a:lnTo>
                  <a:lnTo>
                    <a:pt x="2523" y="4312"/>
                  </a:lnTo>
                  <a:lnTo>
                    <a:pt x="2564" y="4353"/>
                  </a:lnTo>
                  <a:lnTo>
                    <a:pt x="2604" y="4475"/>
                  </a:lnTo>
                  <a:lnTo>
                    <a:pt x="2686" y="4882"/>
                  </a:lnTo>
                  <a:lnTo>
                    <a:pt x="2848" y="6143"/>
                  </a:lnTo>
                  <a:lnTo>
                    <a:pt x="3052" y="8217"/>
                  </a:lnTo>
                  <a:lnTo>
                    <a:pt x="3580" y="8339"/>
                  </a:lnTo>
                  <a:lnTo>
                    <a:pt x="4150" y="8380"/>
                  </a:lnTo>
                  <a:lnTo>
                    <a:pt x="4719" y="8380"/>
                  </a:lnTo>
                  <a:lnTo>
                    <a:pt x="5248" y="8339"/>
                  </a:lnTo>
                  <a:lnTo>
                    <a:pt x="6387" y="8136"/>
                  </a:lnTo>
                  <a:lnTo>
                    <a:pt x="7079" y="8014"/>
                  </a:lnTo>
                  <a:lnTo>
                    <a:pt x="7282" y="7973"/>
                  </a:lnTo>
                  <a:lnTo>
                    <a:pt x="7363" y="7932"/>
                  </a:lnTo>
                  <a:lnTo>
                    <a:pt x="7445" y="6509"/>
                  </a:lnTo>
                  <a:lnTo>
                    <a:pt x="7445" y="5126"/>
                  </a:lnTo>
                  <a:lnTo>
                    <a:pt x="7404" y="4434"/>
                  </a:lnTo>
                  <a:lnTo>
                    <a:pt x="7363" y="3783"/>
                  </a:lnTo>
                  <a:lnTo>
                    <a:pt x="7282" y="3092"/>
                  </a:lnTo>
                  <a:lnTo>
                    <a:pt x="7160" y="2360"/>
                  </a:lnTo>
                  <a:lnTo>
                    <a:pt x="7038" y="1994"/>
                  </a:lnTo>
                  <a:lnTo>
                    <a:pt x="6916" y="1668"/>
                  </a:lnTo>
                  <a:lnTo>
                    <a:pt x="6753" y="1302"/>
                  </a:lnTo>
                  <a:lnTo>
                    <a:pt x="6550" y="1017"/>
                  </a:lnTo>
                  <a:lnTo>
                    <a:pt x="6346" y="733"/>
                  </a:lnTo>
                  <a:lnTo>
                    <a:pt x="6062" y="489"/>
                  </a:lnTo>
                  <a:lnTo>
                    <a:pt x="5777" y="285"/>
                  </a:lnTo>
                  <a:lnTo>
                    <a:pt x="5411" y="123"/>
                  </a:lnTo>
                  <a:lnTo>
                    <a:pt x="4882" y="41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762338" y="2760714"/>
              <a:ext cx="584699" cy="651271"/>
            </a:xfrm>
            <a:custGeom>
              <a:avLst/>
              <a:gdLst/>
              <a:ahLst/>
              <a:cxnLst/>
              <a:rect l="l" t="t" r="r" b="b"/>
              <a:pathLst>
                <a:path w="7852" h="8746" extrusionOk="0">
                  <a:moveTo>
                    <a:pt x="4841" y="366"/>
                  </a:moveTo>
                  <a:lnTo>
                    <a:pt x="5289" y="448"/>
                  </a:lnTo>
                  <a:lnTo>
                    <a:pt x="5695" y="570"/>
                  </a:lnTo>
                  <a:lnTo>
                    <a:pt x="5899" y="651"/>
                  </a:lnTo>
                  <a:lnTo>
                    <a:pt x="6102" y="773"/>
                  </a:lnTo>
                  <a:lnTo>
                    <a:pt x="6387" y="1058"/>
                  </a:lnTo>
                  <a:lnTo>
                    <a:pt x="6671" y="1383"/>
                  </a:lnTo>
                  <a:lnTo>
                    <a:pt x="6875" y="1749"/>
                  </a:lnTo>
                  <a:lnTo>
                    <a:pt x="7078" y="2197"/>
                  </a:lnTo>
                  <a:lnTo>
                    <a:pt x="7200" y="2685"/>
                  </a:lnTo>
                  <a:lnTo>
                    <a:pt x="7282" y="3173"/>
                  </a:lnTo>
                  <a:lnTo>
                    <a:pt x="7363" y="3702"/>
                  </a:lnTo>
                  <a:lnTo>
                    <a:pt x="7444" y="4800"/>
                  </a:lnTo>
                  <a:lnTo>
                    <a:pt x="7444" y="5898"/>
                  </a:lnTo>
                  <a:lnTo>
                    <a:pt x="7444" y="6996"/>
                  </a:lnTo>
                  <a:lnTo>
                    <a:pt x="7404" y="7566"/>
                  </a:lnTo>
                  <a:lnTo>
                    <a:pt x="7404" y="7851"/>
                  </a:lnTo>
                  <a:lnTo>
                    <a:pt x="7404" y="7973"/>
                  </a:lnTo>
                  <a:lnTo>
                    <a:pt x="7404" y="8000"/>
                  </a:lnTo>
                  <a:lnTo>
                    <a:pt x="7404" y="8000"/>
                  </a:lnTo>
                  <a:lnTo>
                    <a:pt x="7363" y="8013"/>
                  </a:lnTo>
                  <a:lnTo>
                    <a:pt x="7078" y="8054"/>
                  </a:lnTo>
                  <a:lnTo>
                    <a:pt x="6631" y="8135"/>
                  </a:lnTo>
                  <a:lnTo>
                    <a:pt x="5492" y="8339"/>
                  </a:lnTo>
                  <a:lnTo>
                    <a:pt x="4922" y="8379"/>
                  </a:lnTo>
                  <a:lnTo>
                    <a:pt x="4394" y="8379"/>
                  </a:lnTo>
                  <a:lnTo>
                    <a:pt x="3824" y="8339"/>
                  </a:lnTo>
                  <a:lnTo>
                    <a:pt x="3417" y="8245"/>
                  </a:lnTo>
                  <a:lnTo>
                    <a:pt x="3417" y="8095"/>
                  </a:lnTo>
                  <a:lnTo>
                    <a:pt x="3336" y="7525"/>
                  </a:lnTo>
                  <a:lnTo>
                    <a:pt x="3214" y="6061"/>
                  </a:lnTo>
                  <a:lnTo>
                    <a:pt x="3133" y="5410"/>
                  </a:lnTo>
                  <a:lnTo>
                    <a:pt x="3011" y="4800"/>
                  </a:lnTo>
                  <a:lnTo>
                    <a:pt x="3011" y="4637"/>
                  </a:lnTo>
                  <a:lnTo>
                    <a:pt x="2929" y="4475"/>
                  </a:lnTo>
                  <a:lnTo>
                    <a:pt x="2848" y="4393"/>
                  </a:lnTo>
                  <a:lnTo>
                    <a:pt x="2767" y="4352"/>
                  </a:lnTo>
                  <a:lnTo>
                    <a:pt x="2197" y="4352"/>
                  </a:lnTo>
                  <a:lnTo>
                    <a:pt x="1424" y="4393"/>
                  </a:lnTo>
                  <a:lnTo>
                    <a:pt x="1099" y="4434"/>
                  </a:lnTo>
                  <a:lnTo>
                    <a:pt x="977" y="4393"/>
                  </a:lnTo>
                  <a:lnTo>
                    <a:pt x="895" y="4393"/>
                  </a:lnTo>
                  <a:lnTo>
                    <a:pt x="895" y="4312"/>
                  </a:lnTo>
                  <a:lnTo>
                    <a:pt x="895" y="4230"/>
                  </a:lnTo>
                  <a:lnTo>
                    <a:pt x="977" y="4149"/>
                  </a:lnTo>
                  <a:lnTo>
                    <a:pt x="1140" y="4027"/>
                  </a:lnTo>
                  <a:lnTo>
                    <a:pt x="1506" y="3864"/>
                  </a:lnTo>
                  <a:lnTo>
                    <a:pt x="1912" y="3742"/>
                  </a:lnTo>
                  <a:lnTo>
                    <a:pt x="2278" y="3661"/>
                  </a:lnTo>
                  <a:lnTo>
                    <a:pt x="2360" y="3620"/>
                  </a:lnTo>
                  <a:lnTo>
                    <a:pt x="2401" y="3580"/>
                  </a:lnTo>
                  <a:lnTo>
                    <a:pt x="2401" y="3458"/>
                  </a:lnTo>
                  <a:lnTo>
                    <a:pt x="2360" y="3336"/>
                  </a:lnTo>
                  <a:lnTo>
                    <a:pt x="2319" y="3295"/>
                  </a:lnTo>
                  <a:lnTo>
                    <a:pt x="2238" y="3295"/>
                  </a:lnTo>
                  <a:lnTo>
                    <a:pt x="2197" y="3297"/>
                  </a:lnTo>
                  <a:lnTo>
                    <a:pt x="2197" y="3297"/>
                  </a:lnTo>
                  <a:lnTo>
                    <a:pt x="2197" y="3295"/>
                  </a:lnTo>
                  <a:lnTo>
                    <a:pt x="2187" y="3297"/>
                  </a:lnTo>
                  <a:lnTo>
                    <a:pt x="2187" y="3297"/>
                  </a:lnTo>
                  <a:lnTo>
                    <a:pt x="1302" y="3336"/>
                  </a:lnTo>
                  <a:lnTo>
                    <a:pt x="1140" y="3376"/>
                  </a:lnTo>
                  <a:lnTo>
                    <a:pt x="855" y="3376"/>
                  </a:lnTo>
                  <a:lnTo>
                    <a:pt x="773" y="3336"/>
                  </a:lnTo>
                  <a:lnTo>
                    <a:pt x="773" y="3254"/>
                  </a:lnTo>
                  <a:lnTo>
                    <a:pt x="773" y="3173"/>
                  </a:lnTo>
                  <a:lnTo>
                    <a:pt x="895" y="3051"/>
                  </a:lnTo>
                  <a:lnTo>
                    <a:pt x="1018" y="2969"/>
                  </a:lnTo>
                  <a:lnTo>
                    <a:pt x="1302" y="2888"/>
                  </a:lnTo>
                  <a:lnTo>
                    <a:pt x="1628" y="2766"/>
                  </a:lnTo>
                  <a:lnTo>
                    <a:pt x="1750" y="2725"/>
                  </a:lnTo>
                  <a:lnTo>
                    <a:pt x="1872" y="2603"/>
                  </a:lnTo>
                  <a:lnTo>
                    <a:pt x="1912" y="2522"/>
                  </a:lnTo>
                  <a:lnTo>
                    <a:pt x="1912" y="2441"/>
                  </a:lnTo>
                  <a:lnTo>
                    <a:pt x="1912" y="2359"/>
                  </a:lnTo>
                  <a:lnTo>
                    <a:pt x="1831" y="2319"/>
                  </a:lnTo>
                  <a:lnTo>
                    <a:pt x="1668" y="2278"/>
                  </a:lnTo>
                  <a:lnTo>
                    <a:pt x="1506" y="2237"/>
                  </a:lnTo>
                  <a:lnTo>
                    <a:pt x="1343" y="2237"/>
                  </a:lnTo>
                  <a:lnTo>
                    <a:pt x="1180" y="2278"/>
                  </a:lnTo>
                  <a:lnTo>
                    <a:pt x="895" y="2359"/>
                  </a:lnTo>
                  <a:lnTo>
                    <a:pt x="733" y="2400"/>
                  </a:lnTo>
                  <a:lnTo>
                    <a:pt x="570" y="2400"/>
                  </a:lnTo>
                  <a:lnTo>
                    <a:pt x="448" y="2359"/>
                  </a:lnTo>
                  <a:lnTo>
                    <a:pt x="407" y="2319"/>
                  </a:lnTo>
                  <a:lnTo>
                    <a:pt x="407" y="2237"/>
                  </a:lnTo>
                  <a:lnTo>
                    <a:pt x="407" y="2197"/>
                  </a:lnTo>
                  <a:lnTo>
                    <a:pt x="529" y="2075"/>
                  </a:lnTo>
                  <a:lnTo>
                    <a:pt x="651" y="1993"/>
                  </a:lnTo>
                  <a:lnTo>
                    <a:pt x="855" y="1871"/>
                  </a:lnTo>
                  <a:lnTo>
                    <a:pt x="1058" y="1831"/>
                  </a:lnTo>
                  <a:lnTo>
                    <a:pt x="1465" y="1790"/>
                  </a:lnTo>
                  <a:lnTo>
                    <a:pt x="1546" y="1790"/>
                  </a:lnTo>
                  <a:lnTo>
                    <a:pt x="1587" y="1749"/>
                  </a:lnTo>
                  <a:lnTo>
                    <a:pt x="1628" y="1627"/>
                  </a:lnTo>
                  <a:lnTo>
                    <a:pt x="1628" y="1505"/>
                  </a:lnTo>
                  <a:lnTo>
                    <a:pt x="1587" y="1464"/>
                  </a:lnTo>
                  <a:lnTo>
                    <a:pt x="1506" y="1424"/>
                  </a:lnTo>
                  <a:lnTo>
                    <a:pt x="495" y="1274"/>
                  </a:lnTo>
                  <a:lnTo>
                    <a:pt x="495" y="1274"/>
                  </a:lnTo>
                  <a:lnTo>
                    <a:pt x="489" y="1261"/>
                  </a:lnTo>
                  <a:lnTo>
                    <a:pt x="489" y="1180"/>
                  </a:lnTo>
                  <a:lnTo>
                    <a:pt x="570" y="1098"/>
                  </a:lnTo>
                  <a:lnTo>
                    <a:pt x="611" y="1058"/>
                  </a:lnTo>
                  <a:lnTo>
                    <a:pt x="855" y="936"/>
                  </a:lnTo>
                  <a:lnTo>
                    <a:pt x="1099" y="854"/>
                  </a:lnTo>
                  <a:lnTo>
                    <a:pt x="1668" y="692"/>
                  </a:lnTo>
                  <a:lnTo>
                    <a:pt x="2075" y="610"/>
                  </a:lnTo>
                  <a:lnTo>
                    <a:pt x="3011" y="448"/>
                  </a:lnTo>
                  <a:lnTo>
                    <a:pt x="3946" y="366"/>
                  </a:lnTo>
                  <a:close/>
                  <a:moveTo>
                    <a:pt x="4109" y="0"/>
                  </a:moveTo>
                  <a:lnTo>
                    <a:pt x="3539" y="41"/>
                  </a:lnTo>
                  <a:lnTo>
                    <a:pt x="3011" y="81"/>
                  </a:lnTo>
                  <a:lnTo>
                    <a:pt x="2360" y="204"/>
                  </a:lnTo>
                  <a:lnTo>
                    <a:pt x="1750" y="326"/>
                  </a:lnTo>
                  <a:lnTo>
                    <a:pt x="1180" y="448"/>
                  </a:lnTo>
                  <a:lnTo>
                    <a:pt x="895" y="529"/>
                  </a:lnTo>
                  <a:lnTo>
                    <a:pt x="611" y="610"/>
                  </a:lnTo>
                  <a:lnTo>
                    <a:pt x="407" y="773"/>
                  </a:lnTo>
                  <a:lnTo>
                    <a:pt x="245" y="936"/>
                  </a:lnTo>
                  <a:lnTo>
                    <a:pt x="163" y="1058"/>
                  </a:lnTo>
                  <a:lnTo>
                    <a:pt x="123" y="1180"/>
                  </a:lnTo>
                  <a:lnTo>
                    <a:pt x="123" y="1302"/>
                  </a:lnTo>
                  <a:lnTo>
                    <a:pt x="163" y="1424"/>
                  </a:lnTo>
                  <a:lnTo>
                    <a:pt x="245" y="1546"/>
                  </a:lnTo>
                  <a:lnTo>
                    <a:pt x="326" y="1627"/>
                  </a:lnTo>
                  <a:lnTo>
                    <a:pt x="463" y="1644"/>
                  </a:lnTo>
                  <a:lnTo>
                    <a:pt x="245" y="1790"/>
                  </a:lnTo>
                  <a:lnTo>
                    <a:pt x="82" y="1953"/>
                  </a:lnTo>
                  <a:lnTo>
                    <a:pt x="41" y="2034"/>
                  </a:lnTo>
                  <a:lnTo>
                    <a:pt x="1" y="2156"/>
                  </a:lnTo>
                  <a:lnTo>
                    <a:pt x="1" y="2237"/>
                  </a:lnTo>
                  <a:lnTo>
                    <a:pt x="41" y="2400"/>
                  </a:lnTo>
                  <a:lnTo>
                    <a:pt x="123" y="2522"/>
                  </a:lnTo>
                  <a:lnTo>
                    <a:pt x="245" y="2644"/>
                  </a:lnTo>
                  <a:lnTo>
                    <a:pt x="407" y="2725"/>
                  </a:lnTo>
                  <a:lnTo>
                    <a:pt x="611" y="2766"/>
                  </a:lnTo>
                  <a:lnTo>
                    <a:pt x="651" y="2766"/>
                  </a:lnTo>
                  <a:lnTo>
                    <a:pt x="611" y="2807"/>
                  </a:lnTo>
                  <a:lnTo>
                    <a:pt x="489" y="2969"/>
                  </a:lnTo>
                  <a:lnTo>
                    <a:pt x="407" y="3132"/>
                  </a:lnTo>
                  <a:lnTo>
                    <a:pt x="367" y="3336"/>
                  </a:lnTo>
                  <a:lnTo>
                    <a:pt x="448" y="3498"/>
                  </a:lnTo>
                  <a:lnTo>
                    <a:pt x="570" y="3661"/>
                  </a:lnTo>
                  <a:lnTo>
                    <a:pt x="733" y="3702"/>
                  </a:lnTo>
                  <a:lnTo>
                    <a:pt x="936" y="3742"/>
                  </a:lnTo>
                  <a:lnTo>
                    <a:pt x="970" y="3740"/>
                  </a:lnTo>
                  <a:lnTo>
                    <a:pt x="970" y="3740"/>
                  </a:lnTo>
                  <a:lnTo>
                    <a:pt x="895" y="3783"/>
                  </a:lnTo>
                  <a:lnTo>
                    <a:pt x="692" y="3946"/>
                  </a:lnTo>
                  <a:lnTo>
                    <a:pt x="529" y="4149"/>
                  </a:lnTo>
                  <a:lnTo>
                    <a:pt x="489" y="4271"/>
                  </a:lnTo>
                  <a:lnTo>
                    <a:pt x="489" y="4393"/>
                  </a:lnTo>
                  <a:lnTo>
                    <a:pt x="489" y="4515"/>
                  </a:lnTo>
                  <a:lnTo>
                    <a:pt x="570" y="4597"/>
                  </a:lnTo>
                  <a:lnTo>
                    <a:pt x="692" y="4719"/>
                  </a:lnTo>
                  <a:lnTo>
                    <a:pt x="814" y="4759"/>
                  </a:lnTo>
                  <a:lnTo>
                    <a:pt x="1099" y="4800"/>
                  </a:lnTo>
                  <a:lnTo>
                    <a:pt x="1424" y="4800"/>
                  </a:lnTo>
                  <a:lnTo>
                    <a:pt x="1668" y="4759"/>
                  </a:lnTo>
                  <a:lnTo>
                    <a:pt x="2401" y="4719"/>
                  </a:lnTo>
                  <a:lnTo>
                    <a:pt x="2645" y="4719"/>
                  </a:lnTo>
                  <a:lnTo>
                    <a:pt x="2645" y="4800"/>
                  </a:lnTo>
                  <a:lnTo>
                    <a:pt x="2685" y="5044"/>
                  </a:lnTo>
                  <a:lnTo>
                    <a:pt x="2807" y="5695"/>
                  </a:lnTo>
                  <a:lnTo>
                    <a:pt x="2970" y="7322"/>
                  </a:lnTo>
                  <a:lnTo>
                    <a:pt x="3011" y="7891"/>
                  </a:lnTo>
                  <a:lnTo>
                    <a:pt x="3051" y="8461"/>
                  </a:lnTo>
                  <a:lnTo>
                    <a:pt x="3092" y="8542"/>
                  </a:lnTo>
                  <a:lnTo>
                    <a:pt x="3133" y="8583"/>
                  </a:lnTo>
                  <a:lnTo>
                    <a:pt x="3214" y="8583"/>
                  </a:lnTo>
                  <a:lnTo>
                    <a:pt x="3783" y="8705"/>
                  </a:lnTo>
                  <a:lnTo>
                    <a:pt x="4353" y="8745"/>
                  </a:lnTo>
                  <a:lnTo>
                    <a:pt x="4963" y="8745"/>
                  </a:lnTo>
                  <a:lnTo>
                    <a:pt x="5533" y="8705"/>
                  </a:lnTo>
                  <a:lnTo>
                    <a:pt x="6753" y="8501"/>
                  </a:lnTo>
                  <a:lnTo>
                    <a:pt x="7404" y="8379"/>
                  </a:lnTo>
                  <a:lnTo>
                    <a:pt x="7566" y="8339"/>
                  </a:lnTo>
                  <a:lnTo>
                    <a:pt x="7688" y="8298"/>
                  </a:lnTo>
                  <a:lnTo>
                    <a:pt x="7729" y="8217"/>
                  </a:lnTo>
                  <a:lnTo>
                    <a:pt x="7770" y="8135"/>
                  </a:lnTo>
                  <a:lnTo>
                    <a:pt x="7770" y="8013"/>
                  </a:lnTo>
                  <a:lnTo>
                    <a:pt x="7770" y="7769"/>
                  </a:lnTo>
                  <a:lnTo>
                    <a:pt x="7810" y="7037"/>
                  </a:lnTo>
                  <a:lnTo>
                    <a:pt x="7851" y="5654"/>
                  </a:lnTo>
                  <a:lnTo>
                    <a:pt x="7810" y="5003"/>
                  </a:lnTo>
                  <a:lnTo>
                    <a:pt x="7770" y="4312"/>
                  </a:lnTo>
                  <a:lnTo>
                    <a:pt x="7729" y="3661"/>
                  </a:lnTo>
                  <a:lnTo>
                    <a:pt x="7607" y="3010"/>
                  </a:lnTo>
                  <a:lnTo>
                    <a:pt x="7526" y="2481"/>
                  </a:lnTo>
                  <a:lnTo>
                    <a:pt x="7363" y="1953"/>
                  </a:lnTo>
                  <a:lnTo>
                    <a:pt x="7160" y="1464"/>
                  </a:lnTo>
                  <a:lnTo>
                    <a:pt x="6834" y="1017"/>
                  </a:lnTo>
                  <a:lnTo>
                    <a:pt x="6671" y="814"/>
                  </a:lnTo>
                  <a:lnTo>
                    <a:pt x="6509" y="651"/>
                  </a:lnTo>
                  <a:lnTo>
                    <a:pt x="6305" y="488"/>
                  </a:lnTo>
                  <a:lnTo>
                    <a:pt x="6143" y="366"/>
                  </a:lnTo>
                  <a:lnTo>
                    <a:pt x="5695" y="163"/>
                  </a:lnTo>
                  <a:lnTo>
                    <a:pt x="5207" y="81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9343909" y="3339232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8983424" y="3321063"/>
              <a:ext cx="421100" cy="663409"/>
            </a:xfrm>
            <a:custGeom>
              <a:avLst/>
              <a:gdLst/>
              <a:ahLst/>
              <a:cxnLst/>
              <a:rect l="l" t="t" r="r" b="b"/>
              <a:pathLst>
                <a:path w="5655" h="8909" extrusionOk="0">
                  <a:moveTo>
                    <a:pt x="4679" y="0"/>
                  </a:moveTo>
                  <a:lnTo>
                    <a:pt x="2442" y="204"/>
                  </a:lnTo>
                  <a:lnTo>
                    <a:pt x="204" y="285"/>
                  </a:lnTo>
                  <a:lnTo>
                    <a:pt x="123" y="326"/>
                  </a:lnTo>
                  <a:lnTo>
                    <a:pt x="82" y="326"/>
                  </a:lnTo>
                  <a:lnTo>
                    <a:pt x="42" y="407"/>
                  </a:lnTo>
                  <a:lnTo>
                    <a:pt x="1" y="488"/>
                  </a:lnTo>
                  <a:lnTo>
                    <a:pt x="82" y="3376"/>
                  </a:lnTo>
                  <a:lnTo>
                    <a:pt x="245" y="6305"/>
                  </a:lnTo>
                  <a:lnTo>
                    <a:pt x="408" y="8705"/>
                  </a:lnTo>
                  <a:lnTo>
                    <a:pt x="408" y="8786"/>
                  </a:lnTo>
                  <a:lnTo>
                    <a:pt x="448" y="8827"/>
                  </a:lnTo>
                  <a:lnTo>
                    <a:pt x="489" y="8868"/>
                  </a:lnTo>
                  <a:lnTo>
                    <a:pt x="570" y="8908"/>
                  </a:lnTo>
                  <a:lnTo>
                    <a:pt x="3011" y="8908"/>
                  </a:lnTo>
                  <a:lnTo>
                    <a:pt x="4231" y="8827"/>
                  </a:lnTo>
                  <a:lnTo>
                    <a:pt x="5452" y="8705"/>
                  </a:lnTo>
                  <a:lnTo>
                    <a:pt x="5614" y="8624"/>
                  </a:lnTo>
                  <a:lnTo>
                    <a:pt x="5655" y="8583"/>
                  </a:lnTo>
                  <a:lnTo>
                    <a:pt x="5655" y="8502"/>
                  </a:lnTo>
                  <a:lnTo>
                    <a:pt x="5248" y="4881"/>
                  </a:lnTo>
                  <a:lnTo>
                    <a:pt x="5045" y="3092"/>
                  </a:lnTo>
                  <a:lnTo>
                    <a:pt x="4882" y="1302"/>
                  </a:lnTo>
                  <a:lnTo>
                    <a:pt x="4841" y="529"/>
                  </a:lnTo>
                  <a:lnTo>
                    <a:pt x="4841" y="326"/>
                  </a:lnTo>
                  <a:lnTo>
                    <a:pt x="4841" y="244"/>
                  </a:lnTo>
                  <a:lnTo>
                    <a:pt x="4841" y="163"/>
                  </a:lnTo>
                  <a:lnTo>
                    <a:pt x="4801" y="82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986477" y="3405878"/>
              <a:ext cx="363538" cy="36413"/>
            </a:xfrm>
            <a:custGeom>
              <a:avLst/>
              <a:gdLst/>
              <a:ahLst/>
              <a:cxnLst/>
              <a:rect l="l" t="t" r="r" b="b"/>
              <a:pathLst>
                <a:path w="4882" h="489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63" y="407"/>
                  </a:lnTo>
                  <a:lnTo>
                    <a:pt x="1302" y="448"/>
                  </a:lnTo>
                  <a:lnTo>
                    <a:pt x="2441" y="488"/>
                  </a:lnTo>
                  <a:lnTo>
                    <a:pt x="3580" y="488"/>
                  </a:lnTo>
                  <a:lnTo>
                    <a:pt x="4719" y="407"/>
                  </a:lnTo>
                  <a:lnTo>
                    <a:pt x="4800" y="407"/>
                  </a:lnTo>
                  <a:lnTo>
                    <a:pt x="4841" y="366"/>
                  </a:lnTo>
                  <a:lnTo>
                    <a:pt x="4882" y="204"/>
                  </a:lnTo>
                  <a:lnTo>
                    <a:pt x="4882" y="163"/>
                  </a:lnTo>
                  <a:lnTo>
                    <a:pt x="4841" y="81"/>
                  </a:lnTo>
                  <a:lnTo>
                    <a:pt x="4800" y="41"/>
                  </a:lnTo>
                  <a:lnTo>
                    <a:pt x="4719" y="41"/>
                  </a:lnTo>
                  <a:lnTo>
                    <a:pt x="3580" y="81"/>
                  </a:lnTo>
                  <a:lnTo>
                    <a:pt x="2441" y="122"/>
                  </a:lnTo>
                  <a:lnTo>
                    <a:pt x="1302" y="8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668893" y="2048903"/>
              <a:ext cx="805786" cy="793648"/>
            </a:xfrm>
            <a:custGeom>
              <a:avLst/>
              <a:gdLst/>
              <a:ahLst/>
              <a:cxnLst/>
              <a:rect l="l" t="t" r="r" b="b"/>
              <a:pathLst>
                <a:path w="10821" h="10658" extrusionOk="0">
                  <a:moveTo>
                    <a:pt x="6671" y="0"/>
                  </a:moveTo>
                  <a:lnTo>
                    <a:pt x="5980" y="82"/>
                  </a:lnTo>
                  <a:lnTo>
                    <a:pt x="5288" y="163"/>
                  </a:lnTo>
                  <a:lnTo>
                    <a:pt x="4597" y="366"/>
                  </a:lnTo>
                  <a:lnTo>
                    <a:pt x="3987" y="570"/>
                  </a:lnTo>
                  <a:lnTo>
                    <a:pt x="3377" y="854"/>
                  </a:lnTo>
                  <a:lnTo>
                    <a:pt x="2807" y="1139"/>
                  </a:lnTo>
                  <a:lnTo>
                    <a:pt x="2278" y="1546"/>
                  </a:lnTo>
                  <a:lnTo>
                    <a:pt x="1790" y="1953"/>
                  </a:lnTo>
                  <a:lnTo>
                    <a:pt x="1343" y="2441"/>
                  </a:lnTo>
                  <a:lnTo>
                    <a:pt x="936" y="2970"/>
                  </a:lnTo>
                  <a:lnTo>
                    <a:pt x="611" y="3539"/>
                  </a:lnTo>
                  <a:lnTo>
                    <a:pt x="326" y="4149"/>
                  </a:lnTo>
                  <a:lnTo>
                    <a:pt x="123" y="4759"/>
                  </a:lnTo>
                  <a:lnTo>
                    <a:pt x="41" y="5410"/>
                  </a:lnTo>
                  <a:lnTo>
                    <a:pt x="1" y="6102"/>
                  </a:lnTo>
                  <a:lnTo>
                    <a:pt x="82" y="6793"/>
                  </a:lnTo>
                  <a:lnTo>
                    <a:pt x="204" y="7485"/>
                  </a:lnTo>
                  <a:lnTo>
                    <a:pt x="367" y="8176"/>
                  </a:lnTo>
                  <a:lnTo>
                    <a:pt x="570" y="8868"/>
                  </a:lnTo>
                  <a:lnTo>
                    <a:pt x="773" y="9640"/>
                  </a:lnTo>
                  <a:lnTo>
                    <a:pt x="895" y="9966"/>
                  </a:lnTo>
                  <a:lnTo>
                    <a:pt x="1058" y="10291"/>
                  </a:lnTo>
                  <a:lnTo>
                    <a:pt x="1139" y="10413"/>
                  </a:lnTo>
                  <a:lnTo>
                    <a:pt x="1261" y="10495"/>
                  </a:lnTo>
                  <a:lnTo>
                    <a:pt x="1343" y="10576"/>
                  </a:lnTo>
                  <a:lnTo>
                    <a:pt x="1506" y="10617"/>
                  </a:lnTo>
                  <a:lnTo>
                    <a:pt x="1628" y="10657"/>
                  </a:lnTo>
                  <a:lnTo>
                    <a:pt x="1750" y="10617"/>
                  </a:lnTo>
                  <a:lnTo>
                    <a:pt x="1912" y="10576"/>
                  </a:lnTo>
                  <a:lnTo>
                    <a:pt x="2034" y="10495"/>
                  </a:lnTo>
                  <a:lnTo>
                    <a:pt x="2197" y="10332"/>
                  </a:lnTo>
                  <a:lnTo>
                    <a:pt x="2319" y="10169"/>
                  </a:lnTo>
                  <a:lnTo>
                    <a:pt x="2400" y="9925"/>
                  </a:lnTo>
                  <a:lnTo>
                    <a:pt x="2482" y="9681"/>
                  </a:lnTo>
                  <a:lnTo>
                    <a:pt x="2563" y="9193"/>
                  </a:lnTo>
                  <a:lnTo>
                    <a:pt x="2563" y="8746"/>
                  </a:lnTo>
                  <a:lnTo>
                    <a:pt x="2644" y="8095"/>
                  </a:lnTo>
                  <a:lnTo>
                    <a:pt x="2726" y="7485"/>
                  </a:lnTo>
                  <a:lnTo>
                    <a:pt x="2970" y="6264"/>
                  </a:lnTo>
                  <a:lnTo>
                    <a:pt x="3214" y="5003"/>
                  </a:lnTo>
                  <a:lnTo>
                    <a:pt x="3295" y="4393"/>
                  </a:lnTo>
                  <a:lnTo>
                    <a:pt x="3336" y="3783"/>
                  </a:lnTo>
                  <a:lnTo>
                    <a:pt x="3702" y="3946"/>
                  </a:lnTo>
                  <a:lnTo>
                    <a:pt x="4068" y="4068"/>
                  </a:lnTo>
                  <a:lnTo>
                    <a:pt x="4475" y="4109"/>
                  </a:lnTo>
                  <a:lnTo>
                    <a:pt x="4841" y="4027"/>
                  </a:lnTo>
                  <a:lnTo>
                    <a:pt x="5044" y="3946"/>
                  </a:lnTo>
                  <a:lnTo>
                    <a:pt x="5248" y="3864"/>
                  </a:lnTo>
                  <a:lnTo>
                    <a:pt x="5573" y="3620"/>
                  </a:lnTo>
                  <a:lnTo>
                    <a:pt x="5858" y="3295"/>
                  </a:lnTo>
                  <a:lnTo>
                    <a:pt x="6061" y="2929"/>
                  </a:lnTo>
                  <a:lnTo>
                    <a:pt x="6509" y="3214"/>
                  </a:lnTo>
                  <a:lnTo>
                    <a:pt x="6956" y="3458"/>
                  </a:lnTo>
                  <a:lnTo>
                    <a:pt x="7200" y="3539"/>
                  </a:lnTo>
                  <a:lnTo>
                    <a:pt x="7444" y="3620"/>
                  </a:lnTo>
                  <a:lnTo>
                    <a:pt x="7973" y="3620"/>
                  </a:lnTo>
                  <a:lnTo>
                    <a:pt x="8339" y="3498"/>
                  </a:lnTo>
                  <a:lnTo>
                    <a:pt x="8665" y="3295"/>
                  </a:lnTo>
                  <a:lnTo>
                    <a:pt x="8787" y="3173"/>
                  </a:lnTo>
                  <a:lnTo>
                    <a:pt x="8909" y="3010"/>
                  </a:lnTo>
                  <a:lnTo>
                    <a:pt x="9031" y="2848"/>
                  </a:lnTo>
                  <a:lnTo>
                    <a:pt x="9071" y="2685"/>
                  </a:lnTo>
                  <a:lnTo>
                    <a:pt x="9275" y="2766"/>
                  </a:lnTo>
                  <a:lnTo>
                    <a:pt x="9519" y="2848"/>
                  </a:lnTo>
                  <a:lnTo>
                    <a:pt x="9722" y="2848"/>
                  </a:lnTo>
                  <a:lnTo>
                    <a:pt x="9966" y="2807"/>
                  </a:lnTo>
                  <a:lnTo>
                    <a:pt x="10170" y="2726"/>
                  </a:lnTo>
                  <a:lnTo>
                    <a:pt x="10373" y="2604"/>
                  </a:lnTo>
                  <a:lnTo>
                    <a:pt x="10536" y="2441"/>
                  </a:lnTo>
                  <a:lnTo>
                    <a:pt x="10658" y="2237"/>
                  </a:lnTo>
                  <a:lnTo>
                    <a:pt x="10780" y="1993"/>
                  </a:lnTo>
                  <a:lnTo>
                    <a:pt x="10820" y="1709"/>
                  </a:lnTo>
                  <a:lnTo>
                    <a:pt x="10780" y="1465"/>
                  </a:lnTo>
                  <a:lnTo>
                    <a:pt x="10698" y="1221"/>
                  </a:lnTo>
                  <a:lnTo>
                    <a:pt x="10536" y="1017"/>
                  </a:lnTo>
                  <a:lnTo>
                    <a:pt x="10373" y="814"/>
                  </a:lnTo>
                  <a:lnTo>
                    <a:pt x="10129" y="651"/>
                  </a:lnTo>
                  <a:lnTo>
                    <a:pt x="9925" y="488"/>
                  </a:lnTo>
                  <a:lnTo>
                    <a:pt x="9600" y="366"/>
                  </a:lnTo>
                  <a:lnTo>
                    <a:pt x="9315" y="285"/>
                  </a:lnTo>
                  <a:lnTo>
                    <a:pt x="8665" y="122"/>
                  </a:lnTo>
                  <a:lnTo>
                    <a:pt x="8014" y="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8235274" y="2618336"/>
              <a:ext cx="36488" cy="36413"/>
            </a:xfrm>
            <a:custGeom>
              <a:avLst/>
              <a:gdLst/>
              <a:ahLst/>
              <a:cxnLst/>
              <a:rect l="l" t="t" r="r" b="b"/>
              <a:pathLst>
                <a:path w="490" h="489" extrusionOk="0">
                  <a:moveTo>
                    <a:pt x="245" y="0"/>
                  </a:moveTo>
                  <a:lnTo>
                    <a:pt x="123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2" y="407"/>
                  </a:lnTo>
                  <a:lnTo>
                    <a:pt x="123" y="488"/>
                  </a:lnTo>
                  <a:lnTo>
                    <a:pt x="326" y="488"/>
                  </a:lnTo>
                  <a:lnTo>
                    <a:pt x="408" y="407"/>
                  </a:lnTo>
                  <a:lnTo>
                    <a:pt x="448" y="326"/>
                  </a:lnTo>
                  <a:lnTo>
                    <a:pt x="489" y="244"/>
                  </a:lnTo>
                  <a:lnTo>
                    <a:pt x="448" y="163"/>
                  </a:lnTo>
                  <a:lnTo>
                    <a:pt x="408" y="8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8462467" y="2533521"/>
              <a:ext cx="33435" cy="36413"/>
            </a:xfrm>
            <a:custGeom>
              <a:avLst/>
              <a:gdLst/>
              <a:ahLst/>
              <a:cxnLst/>
              <a:rect l="l" t="t" r="r" b="b"/>
              <a:pathLst>
                <a:path w="449" h="489" extrusionOk="0">
                  <a:moveTo>
                    <a:pt x="123" y="0"/>
                  </a:moveTo>
                  <a:lnTo>
                    <a:pt x="41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1" y="407"/>
                  </a:lnTo>
                  <a:lnTo>
                    <a:pt x="123" y="489"/>
                  </a:lnTo>
                  <a:lnTo>
                    <a:pt x="326" y="489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63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8129311" y="2494129"/>
              <a:ext cx="81837" cy="106113"/>
            </a:xfrm>
            <a:custGeom>
              <a:avLst/>
              <a:gdLst/>
              <a:ahLst/>
              <a:cxnLst/>
              <a:rect l="l" t="t" r="r" b="b"/>
              <a:pathLst>
                <a:path w="1099" h="1425" extrusionOk="0">
                  <a:moveTo>
                    <a:pt x="854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732" y="204"/>
                  </a:lnTo>
                  <a:lnTo>
                    <a:pt x="732" y="245"/>
                  </a:lnTo>
                  <a:lnTo>
                    <a:pt x="732" y="285"/>
                  </a:lnTo>
                  <a:lnTo>
                    <a:pt x="732" y="367"/>
                  </a:lnTo>
                  <a:lnTo>
                    <a:pt x="732" y="407"/>
                  </a:lnTo>
                  <a:lnTo>
                    <a:pt x="732" y="489"/>
                  </a:lnTo>
                  <a:lnTo>
                    <a:pt x="692" y="570"/>
                  </a:lnTo>
                  <a:lnTo>
                    <a:pt x="692" y="611"/>
                  </a:lnTo>
                  <a:lnTo>
                    <a:pt x="570" y="773"/>
                  </a:lnTo>
                  <a:lnTo>
                    <a:pt x="570" y="814"/>
                  </a:lnTo>
                  <a:lnTo>
                    <a:pt x="488" y="855"/>
                  </a:lnTo>
                  <a:lnTo>
                    <a:pt x="448" y="896"/>
                  </a:lnTo>
                  <a:lnTo>
                    <a:pt x="407" y="936"/>
                  </a:lnTo>
                  <a:lnTo>
                    <a:pt x="244" y="1018"/>
                  </a:lnTo>
                  <a:lnTo>
                    <a:pt x="204" y="1058"/>
                  </a:lnTo>
                  <a:lnTo>
                    <a:pt x="122" y="1058"/>
                  </a:lnTo>
                  <a:lnTo>
                    <a:pt x="82" y="1099"/>
                  </a:lnTo>
                  <a:lnTo>
                    <a:pt x="0" y="1180"/>
                  </a:lnTo>
                  <a:lnTo>
                    <a:pt x="0" y="1221"/>
                  </a:lnTo>
                  <a:lnTo>
                    <a:pt x="0" y="1302"/>
                  </a:lnTo>
                  <a:lnTo>
                    <a:pt x="41" y="1384"/>
                  </a:lnTo>
                  <a:lnTo>
                    <a:pt x="82" y="1424"/>
                  </a:lnTo>
                  <a:lnTo>
                    <a:pt x="244" y="1424"/>
                  </a:lnTo>
                  <a:lnTo>
                    <a:pt x="448" y="1343"/>
                  </a:lnTo>
                  <a:lnTo>
                    <a:pt x="610" y="1262"/>
                  </a:lnTo>
                  <a:lnTo>
                    <a:pt x="773" y="1099"/>
                  </a:lnTo>
                  <a:lnTo>
                    <a:pt x="895" y="936"/>
                  </a:lnTo>
                  <a:lnTo>
                    <a:pt x="1017" y="733"/>
                  </a:lnTo>
                  <a:lnTo>
                    <a:pt x="1099" y="529"/>
                  </a:lnTo>
                  <a:lnTo>
                    <a:pt x="1099" y="326"/>
                  </a:lnTo>
                  <a:lnTo>
                    <a:pt x="1099" y="123"/>
                  </a:lnTo>
                  <a:lnTo>
                    <a:pt x="1058" y="41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8420096" y="2433589"/>
              <a:ext cx="109091" cy="36413"/>
            </a:xfrm>
            <a:custGeom>
              <a:avLst/>
              <a:gdLst/>
              <a:ahLst/>
              <a:cxnLst/>
              <a:rect l="l" t="t" r="r" b="b"/>
              <a:pathLst>
                <a:path w="1465" h="489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285"/>
                  </a:lnTo>
                  <a:lnTo>
                    <a:pt x="204" y="366"/>
                  </a:lnTo>
                  <a:lnTo>
                    <a:pt x="1261" y="488"/>
                  </a:lnTo>
                  <a:lnTo>
                    <a:pt x="1343" y="488"/>
                  </a:lnTo>
                  <a:lnTo>
                    <a:pt x="1383" y="448"/>
                  </a:lnTo>
                  <a:lnTo>
                    <a:pt x="1424" y="366"/>
                  </a:lnTo>
                  <a:lnTo>
                    <a:pt x="1465" y="326"/>
                  </a:lnTo>
                  <a:lnTo>
                    <a:pt x="1424" y="244"/>
                  </a:lnTo>
                  <a:lnTo>
                    <a:pt x="1383" y="163"/>
                  </a:lnTo>
                  <a:lnTo>
                    <a:pt x="1261" y="12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8283751" y="2097379"/>
              <a:ext cx="87943" cy="69699"/>
            </a:xfrm>
            <a:custGeom>
              <a:avLst/>
              <a:gdLst/>
              <a:ahLst/>
              <a:cxnLst/>
              <a:rect l="l" t="t" r="r" b="b"/>
              <a:pathLst>
                <a:path w="1181" h="936" extrusionOk="0">
                  <a:moveTo>
                    <a:pt x="123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44"/>
                  </a:lnTo>
                  <a:lnTo>
                    <a:pt x="82" y="325"/>
                  </a:lnTo>
                  <a:lnTo>
                    <a:pt x="163" y="366"/>
                  </a:lnTo>
                  <a:lnTo>
                    <a:pt x="286" y="366"/>
                  </a:lnTo>
                  <a:lnTo>
                    <a:pt x="326" y="407"/>
                  </a:lnTo>
                  <a:lnTo>
                    <a:pt x="367" y="407"/>
                  </a:lnTo>
                  <a:lnTo>
                    <a:pt x="570" y="529"/>
                  </a:lnTo>
                  <a:lnTo>
                    <a:pt x="570" y="570"/>
                  </a:lnTo>
                  <a:lnTo>
                    <a:pt x="652" y="610"/>
                  </a:lnTo>
                  <a:lnTo>
                    <a:pt x="733" y="692"/>
                  </a:lnTo>
                  <a:lnTo>
                    <a:pt x="774" y="732"/>
                  </a:lnTo>
                  <a:lnTo>
                    <a:pt x="774" y="773"/>
                  </a:lnTo>
                  <a:lnTo>
                    <a:pt x="855" y="854"/>
                  </a:lnTo>
                  <a:lnTo>
                    <a:pt x="896" y="936"/>
                  </a:lnTo>
                  <a:lnTo>
                    <a:pt x="1099" y="936"/>
                  </a:lnTo>
                  <a:lnTo>
                    <a:pt x="1140" y="895"/>
                  </a:lnTo>
                  <a:lnTo>
                    <a:pt x="1180" y="814"/>
                  </a:lnTo>
                  <a:lnTo>
                    <a:pt x="1180" y="732"/>
                  </a:lnTo>
                  <a:lnTo>
                    <a:pt x="1180" y="692"/>
                  </a:lnTo>
                  <a:lnTo>
                    <a:pt x="977" y="448"/>
                  </a:lnTo>
                  <a:lnTo>
                    <a:pt x="774" y="244"/>
                  </a:lnTo>
                  <a:lnTo>
                    <a:pt x="530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8220158" y="2133718"/>
              <a:ext cx="66721" cy="63668"/>
            </a:xfrm>
            <a:custGeom>
              <a:avLst/>
              <a:gdLst/>
              <a:ahLst/>
              <a:cxnLst/>
              <a:rect l="l" t="t" r="r" b="b"/>
              <a:pathLst>
                <a:path w="896" h="855" extrusionOk="0">
                  <a:moveTo>
                    <a:pt x="82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1" y="244"/>
                  </a:lnTo>
                  <a:lnTo>
                    <a:pt x="41" y="326"/>
                  </a:lnTo>
                  <a:lnTo>
                    <a:pt x="123" y="326"/>
                  </a:lnTo>
                  <a:lnTo>
                    <a:pt x="285" y="407"/>
                  </a:lnTo>
                  <a:lnTo>
                    <a:pt x="367" y="448"/>
                  </a:lnTo>
                  <a:lnTo>
                    <a:pt x="326" y="448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529" y="692"/>
                  </a:lnTo>
                  <a:lnTo>
                    <a:pt x="529" y="732"/>
                  </a:lnTo>
                  <a:lnTo>
                    <a:pt x="570" y="814"/>
                  </a:lnTo>
                  <a:lnTo>
                    <a:pt x="651" y="854"/>
                  </a:lnTo>
                  <a:lnTo>
                    <a:pt x="773" y="854"/>
                  </a:lnTo>
                  <a:lnTo>
                    <a:pt x="855" y="814"/>
                  </a:lnTo>
                  <a:lnTo>
                    <a:pt x="895" y="773"/>
                  </a:lnTo>
                  <a:lnTo>
                    <a:pt x="895" y="692"/>
                  </a:lnTo>
                  <a:lnTo>
                    <a:pt x="895" y="651"/>
                  </a:lnTo>
                  <a:lnTo>
                    <a:pt x="814" y="407"/>
                  </a:lnTo>
                  <a:lnTo>
                    <a:pt x="651" y="204"/>
                  </a:lnTo>
                  <a:lnTo>
                    <a:pt x="448" y="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8114120" y="2145782"/>
              <a:ext cx="57636" cy="5763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123" y="1"/>
                  </a:moveTo>
                  <a:lnTo>
                    <a:pt x="82" y="42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2" y="28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43" y="400"/>
                  </a:lnTo>
                  <a:lnTo>
                    <a:pt x="343" y="400"/>
                  </a:lnTo>
                  <a:lnTo>
                    <a:pt x="367" y="448"/>
                  </a:lnTo>
                  <a:lnTo>
                    <a:pt x="367" y="408"/>
                  </a:lnTo>
                  <a:lnTo>
                    <a:pt x="408" y="489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408" y="530"/>
                  </a:lnTo>
                  <a:lnTo>
                    <a:pt x="408" y="611"/>
                  </a:lnTo>
                  <a:lnTo>
                    <a:pt x="408" y="692"/>
                  </a:lnTo>
                  <a:lnTo>
                    <a:pt x="448" y="733"/>
                  </a:lnTo>
                  <a:lnTo>
                    <a:pt x="530" y="774"/>
                  </a:lnTo>
                  <a:lnTo>
                    <a:pt x="652" y="774"/>
                  </a:lnTo>
                  <a:lnTo>
                    <a:pt x="733" y="692"/>
                  </a:lnTo>
                  <a:lnTo>
                    <a:pt x="774" y="652"/>
                  </a:lnTo>
                  <a:lnTo>
                    <a:pt x="774" y="448"/>
                  </a:lnTo>
                  <a:lnTo>
                    <a:pt x="692" y="245"/>
                  </a:lnTo>
                  <a:lnTo>
                    <a:pt x="570" y="1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999071" y="2151888"/>
              <a:ext cx="45498" cy="106038"/>
            </a:xfrm>
            <a:custGeom>
              <a:avLst/>
              <a:gdLst/>
              <a:ahLst/>
              <a:cxnLst/>
              <a:rect l="l" t="t" r="r" b="b"/>
              <a:pathLst>
                <a:path w="611" h="1424" extrusionOk="0">
                  <a:moveTo>
                    <a:pt x="8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22" y="407"/>
                  </a:lnTo>
                  <a:lnTo>
                    <a:pt x="163" y="488"/>
                  </a:lnTo>
                  <a:lnTo>
                    <a:pt x="204" y="529"/>
                  </a:lnTo>
                  <a:lnTo>
                    <a:pt x="204" y="610"/>
                  </a:lnTo>
                  <a:lnTo>
                    <a:pt x="244" y="651"/>
                  </a:lnTo>
                  <a:lnTo>
                    <a:pt x="244" y="692"/>
                  </a:lnTo>
                  <a:lnTo>
                    <a:pt x="244" y="732"/>
                  </a:lnTo>
                  <a:lnTo>
                    <a:pt x="244" y="773"/>
                  </a:lnTo>
                  <a:lnTo>
                    <a:pt x="244" y="854"/>
                  </a:lnTo>
                  <a:lnTo>
                    <a:pt x="244" y="895"/>
                  </a:lnTo>
                  <a:lnTo>
                    <a:pt x="244" y="936"/>
                  </a:lnTo>
                  <a:lnTo>
                    <a:pt x="204" y="1058"/>
                  </a:lnTo>
                  <a:lnTo>
                    <a:pt x="204" y="1098"/>
                  </a:lnTo>
                  <a:lnTo>
                    <a:pt x="163" y="1180"/>
                  </a:lnTo>
                  <a:lnTo>
                    <a:pt x="122" y="1221"/>
                  </a:lnTo>
                  <a:lnTo>
                    <a:pt x="122" y="1302"/>
                  </a:lnTo>
                  <a:lnTo>
                    <a:pt x="163" y="1383"/>
                  </a:lnTo>
                  <a:lnTo>
                    <a:pt x="204" y="1424"/>
                  </a:lnTo>
                  <a:lnTo>
                    <a:pt x="448" y="1424"/>
                  </a:lnTo>
                  <a:lnTo>
                    <a:pt x="488" y="1343"/>
                  </a:lnTo>
                  <a:lnTo>
                    <a:pt x="570" y="1180"/>
                  </a:lnTo>
                  <a:lnTo>
                    <a:pt x="610" y="1017"/>
                  </a:lnTo>
                  <a:lnTo>
                    <a:pt x="610" y="854"/>
                  </a:lnTo>
                  <a:lnTo>
                    <a:pt x="610" y="692"/>
                  </a:lnTo>
                  <a:lnTo>
                    <a:pt x="570" y="488"/>
                  </a:lnTo>
                  <a:lnTo>
                    <a:pt x="488" y="326"/>
                  </a:lnTo>
                  <a:lnTo>
                    <a:pt x="407" y="204"/>
                  </a:lnTo>
                  <a:lnTo>
                    <a:pt x="285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902118" y="2206396"/>
              <a:ext cx="33435" cy="66721"/>
            </a:xfrm>
            <a:custGeom>
              <a:avLst/>
              <a:gdLst/>
              <a:ahLst/>
              <a:cxnLst/>
              <a:rect l="l" t="t" r="r" b="b"/>
              <a:pathLst>
                <a:path w="449" h="896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82" y="733"/>
                  </a:lnTo>
                  <a:lnTo>
                    <a:pt x="82" y="814"/>
                  </a:lnTo>
                  <a:lnTo>
                    <a:pt x="123" y="855"/>
                  </a:lnTo>
                  <a:lnTo>
                    <a:pt x="204" y="895"/>
                  </a:lnTo>
                  <a:lnTo>
                    <a:pt x="326" y="895"/>
                  </a:lnTo>
                  <a:lnTo>
                    <a:pt x="407" y="855"/>
                  </a:lnTo>
                  <a:lnTo>
                    <a:pt x="448" y="814"/>
                  </a:lnTo>
                  <a:lnTo>
                    <a:pt x="448" y="733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Текстовое поле 10"/>
          <p:cNvSpPr txBox="1"/>
          <p:nvPr/>
        </p:nvSpPr>
        <p:spPr>
          <a:xfrm>
            <a:off x="755650" y="1059815"/>
            <a:ext cx="33140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 1.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Регистрация</a:t>
            </a:r>
          </a:p>
          <a:p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Перед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регистрацией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нужно</a:t>
            </a:r>
          </a:p>
          <a:p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указать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имя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электронную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почту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пароль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Также страну и полный почтовый адрес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131820" y="2094865"/>
            <a:ext cx="3048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 2. Отправка</a:t>
            </a:r>
          </a:p>
          <a:p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Зайдите на главную страницу сайта и найжмите на кнопку «</a:t>
            </a:r>
            <a:r>
              <a:rPr lang="ru-RU" altLang="en-US" i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отправить открытку</a:t>
            </a:r>
            <a:r>
              <a:rPr lang="ru-RU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»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737360" y="3435985"/>
            <a:ext cx="371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 3.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Как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узнать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что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</a:t>
            </a:r>
            <a:r>
              <a:rPr lang="en-US" altLang="ru-RU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b="1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дошла?</a:t>
            </a:r>
          </a:p>
          <a:p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Когда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адресат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получит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вашу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открытку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вы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увидите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уведомление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что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ваша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зарегистрирована</a:t>
            </a:r>
            <a:r>
              <a:rPr lang="en-US" altLang="ru-RU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</a:p>
        </p:txBody>
      </p:sp>
      <p:pic>
        <p:nvPicPr>
          <p:cNvPr id="14" name="Изображение 13" descr="photo_2025-02-19_19-23-04"/>
          <p:cNvPicPr>
            <a:picLocks noChangeAspect="1"/>
          </p:cNvPicPr>
          <p:nvPr/>
        </p:nvPicPr>
        <p:blipFill>
          <a:blip r:embed="rId3"/>
          <a:srcRect l="4397" b="9395"/>
          <a:stretch>
            <a:fillRect/>
          </a:stretch>
        </p:blipFill>
        <p:spPr>
          <a:xfrm>
            <a:off x="6228080" y="1347470"/>
            <a:ext cx="2609215" cy="2002155"/>
          </a:xfrm>
          <a:prstGeom prst="roundRect">
            <a:avLst/>
          </a:prstGeom>
          <a:ln w="28575">
            <a:solidFill>
              <a:srgbClr val="C77F41"/>
            </a:solidFill>
          </a:ln>
        </p:spPr>
      </p:pic>
      <p:sp>
        <p:nvSpPr>
          <p:cNvPr id="3" name="Текстовое поле 0"/>
          <p:cNvSpPr txBox="1"/>
          <p:nvPr/>
        </p:nvSpPr>
        <p:spPr>
          <a:xfrm>
            <a:off x="1691640" y="469900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11730" y="51435"/>
            <a:ext cx="4061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>
                <a:solidFill>
                  <a:srgbClr val="5A4F4B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Практическая часть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1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1"/>
          <p:cNvSpPr/>
          <p:nvPr/>
        </p:nvSpPr>
        <p:spPr>
          <a:xfrm>
            <a:off x="3770129" y="474900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2745" y="485775"/>
            <a:ext cx="3317875" cy="572770"/>
          </a:xfrm>
        </p:spPr>
        <p:txBody>
          <a:bodyPr/>
          <a:lstStyle/>
          <a:p>
            <a:r>
              <a:rPr lang="ru-RU" altLang="en-US">
                <a:solidFill>
                  <a:srgbClr val="61534F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Заключение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131570"/>
            <a:ext cx="647700" cy="43180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55650" y="1635760"/>
            <a:ext cx="7401560" cy="2450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ходе</a:t>
            </a:r>
            <a:r>
              <a:rPr lang="ru-RU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проведённой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работ</a:t>
            </a:r>
            <a:r>
              <a:rPr lang="ru-RU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ы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над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проектом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мы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изучили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понятие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Посткроссинга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историю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проекта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интересные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факты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нём</a:t>
            </a:r>
            <a:r>
              <a:rPr lang="ru-RU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Как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выяснилось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посткроссинга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много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преимуществ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Это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занятие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поднимает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настроение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помогает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изучать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иностранные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языки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побуждает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узнавать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интересные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факты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своей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стране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или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городе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,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чтобы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отправить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неординарную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en-US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открытку</a:t>
            </a:r>
            <a:r>
              <a:rPr lang="en-US" altLang="ru-RU" sz="2000">
                <a:solidFill>
                  <a:srgbClr val="5A4F4B"/>
                </a:solidFill>
                <a:latin typeface="Sitka Subheading" panose="02000505000000020004" charset="0"/>
                <a:cs typeface="Sitka Subheading" panose="02000505000000020004" charset="0"/>
              </a:rPr>
              <a:t>.</a:t>
            </a:r>
          </a:p>
        </p:txBody>
      </p:sp>
      <p:sp>
        <p:nvSpPr>
          <p:cNvPr id="2" name="Текстовое поле 0"/>
          <p:cNvSpPr txBox="1"/>
          <p:nvPr/>
        </p:nvSpPr>
        <p:spPr>
          <a:xfrm>
            <a:off x="323850" y="458851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9385" y="-812800"/>
            <a:ext cx="2448560" cy="201676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084570" y="411480"/>
            <a:ext cx="360045" cy="43180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550285" y="3075940"/>
            <a:ext cx="1021715" cy="187198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131820" y="1347470"/>
            <a:ext cx="1152525" cy="64833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84980" y="843280"/>
            <a:ext cx="647065" cy="72009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385" y="51435"/>
            <a:ext cx="3470275" cy="716280"/>
          </a:xfrm>
        </p:spPr>
        <p:txBody>
          <a:bodyPr/>
          <a:lstStyle/>
          <a:p>
            <a:r>
              <a:rPr lang="ru-RU" altLang="en-US" sz="2800">
                <a:solidFill>
                  <a:srgbClr val="AE6524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Проектный продукт</a:t>
            </a:r>
          </a:p>
        </p:txBody>
      </p:sp>
      <p:pic>
        <p:nvPicPr>
          <p:cNvPr id="11" name="Изображение 10" descr="photo_2025-02-26_17-49-57"/>
          <p:cNvPicPr>
            <a:picLocks noChangeAspect="1"/>
          </p:cNvPicPr>
          <p:nvPr/>
        </p:nvPicPr>
        <p:blipFill>
          <a:blip r:embed="rId3"/>
          <a:srcRect l="-532" t="395" r="532" b="-395"/>
          <a:stretch>
            <a:fillRect/>
          </a:stretch>
        </p:blipFill>
        <p:spPr>
          <a:xfrm>
            <a:off x="467995" y="699770"/>
            <a:ext cx="2678430" cy="2008505"/>
          </a:xfrm>
          <a:prstGeom prst="roundRect">
            <a:avLst/>
          </a:prstGeom>
          <a:ln w="28575">
            <a:solidFill>
              <a:srgbClr val="AE6524"/>
            </a:solidFill>
          </a:ln>
        </p:spPr>
      </p:pic>
      <p:pic>
        <p:nvPicPr>
          <p:cNvPr id="16" name="Изображение 15" descr="photo_2025-02-26_17-50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45" y="771525"/>
            <a:ext cx="3398520" cy="1887220"/>
          </a:xfrm>
          <a:prstGeom prst="roundRect">
            <a:avLst/>
          </a:prstGeom>
          <a:ln w="28575">
            <a:solidFill>
              <a:srgbClr val="AE6524"/>
            </a:solidFill>
          </a:ln>
        </p:spPr>
      </p:pic>
      <p:pic>
        <p:nvPicPr>
          <p:cNvPr id="17" name="Изображение 16" descr="photo_2025-02-26_18-02-17"/>
          <p:cNvPicPr>
            <a:picLocks noChangeAspect="1"/>
          </p:cNvPicPr>
          <p:nvPr/>
        </p:nvPicPr>
        <p:blipFill>
          <a:blip r:embed="rId5"/>
          <a:srcRect t="8395" b="-395"/>
          <a:stretch>
            <a:fillRect/>
          </a:stretch>
        </p:blipFill>
        <p:spPr>
          <a:xfrm>
            <a:off x="5219700" y="2860040"/>
            <a:ext cx="2897505" cy="1998980"/>
          </a:xfrm>
          <a:prstGeom prst="roundRect">
            <a:avLst/>
          </a:prstGeom>
          <a:ln w="28575">
            <a:solidFill>
              <a:srgbClr val="AE6524"/>
            </a:solidFill>
          </a:ln>
        </p:spPr>
      </p:pic>
      <p:pic>
        <p:nvPicPr>
          <p:cNvPr id="18" name="Изображение 17" descr="photo_2025-02-26_18-02-21"/>
          <p:cNvPicPr>
            <a:picLocks noChangeAspect="1"/>
          </p:cNvPicPr>
          <p:nvPr/>
        </p:nvPicPr>
        <p:blipFill>
          <a:blip r:embed="rId6"/>
          <a:srcRect t="17802"/>
          <a:stretch>
            <a:fillRect/>
          </a:stretch>
        </p:blipFill>
        <p:spPr>
          <a:xfrm>
            <a:off x="1188085" y="2863215"/>
            <a:ext cx="3317240" cy="2045335"/>
          </a:xfrm>
          <a:prstGeom prst="roundRect">
            <a:avLst/>
          </a:prstGeom>
          <a:ln w="38100">
            <a:solidFill>
              <a:srgbClr val="AE6524"/>
            </a:solidFill>
          </a:ln>
        </p:spPr>
      </p:pic>
      <p:sp>
        <p:nvSpPr>
          <p:cNvPr id="19" name="Текстовое поле 18"/>
          <p:cNvSpPr txBox="1"/>
          <p:nvPr/>
        </p:nvSpPr>
        <p:spPr>
          <a:xfrm>
            <a:off x="594995" y="490347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9385" y="-812800"/>
            <a:ext cx="2448560" cy="201676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084570" y="411480"/>
            <a:ext cx="360045" cy="43180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550285" y="3075940"/>
            <a:ext cx="1021715" cy="187198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131820" y="1347470"/>
            <a:ext cx="1152525" cy="648335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84980" y="843280"/>
            <a:ext cx="647065" cy="720090"/>
          </a:xfrm>
          <a:prstGeom prst="rect">
            <a:avLst/>
          </a:prstGeom>
          <a:solidFill>
            <a:srgbClr val="F9F6F1"/>
          </a:solidFill>
          <a:ln>
            <a:solidFill>
              <a:srgbClr val="F9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2966085" y="366395"/>
            <a:ext cx="3211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solidFill>
                  <a:srgbClr val="5A4F4B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Список литературы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581660" y="4804410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>
                <a:solidFill>
                  <a:schemeClr val="bg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403350" y="1275715"/>
            <a:ext cx="6616700" cy="2301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>
                <a:solidFill>
                  <a:srgbClr val="61534F"/>
                </a:solidFill>
              </a:rPr>
              <a:t>1</a:t>
            </a:r>
            <a:r>
              <a:rPr lang="ru-RU" altLang="ru-RU">
                <a:solidFill>
                  <a:srgbClr val="61534F"/>
                </a:solidFill>
              </a:rPr>
              <a:t>. </a:t>
            </a:r>
            <a:r>
              <a:rPr lang="ru-RU" altLang="ru-RU" b="1">
                <a:solidFill>
                  <a:srgbClr val="61534F"/>
                </a:solidFill>
              </a:rPr>
              <a:t>Определение посткроссинга</a:t>
            </a:r>
            <a:r>
              <a:rPr lang="ru-RU" altLang="ru-RU">
                <a:solidFill>
                  <a:srgbClr val="61534F"/>
                </a:solidFill>
              </a:rPr>
              <a:t> </a:t>
            </a:r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https://primamedia.ru/cards/post/?ysclid=m70jb6xpo9824198125</a:t>
            </a:r>
          </a:p>
          <a:p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2</a:t>
            </a:r>
            <a:r>
              <a:rPr lang="ru-RU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  <a:r>
              <a:rPr lang="ru-RU" altLang="ru-RU" sz="1600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Определение буккроссинга </a:t>
            </a:r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https://trends.rbc.ru/trends/sharing/607070449a79472dbc24f60e</a:t>
            </a:r>
          </a:p>
          <a:p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3</a:t>
            </a:r>
            <a:r>
              <a:rPr lang="ru-RU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 </a:t>
            </a:r>
            <a:r>
              <a:rPr lang="ru-RU" altLang="ru-RU" sz="1600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История проекта</a:t>
            </a:r>
          </a:p>
          <a:p>
            <a:r>
              <a:rPr lang="ru-RU" altLang="ru-RU" sz="1600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 </a:t>
            </a:r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https://www.postcrossing.com/about/history </a:t>
            </a:r>
          </a:p>
          <a:p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4</a:t>
            </a:r>
            <a:r>
              <a:rPr lang="ru-RU" altLang="en-US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.  </a:t>
            </a:r>
            <a:r>
              <a:rPr lang="ru-RU" altLang="en-US" sz="1600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Статистика Посткроссинга</a:t>
            </a:r>
          </a:p>
          <a:p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https://www.postcrossing.com/ </a:t>
            </a:r>
          </a:p>
          <a:p>
            <a:r>
              <a:rPr lang="ru-RU" altLang="en-US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5. </a:t>
            </a:r>
            <a:r>
              <a:rPr lang="ru-RU" altLang="en-US" sz="1600" b="1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Принцип работы проекта</a:t>
            </a:r>
            <a:endParaRPr lang="ru-RU" altLang="en-US" sz="1600">
              <a:solidFill>
                <a:srgbClr val="61534F"/>
              </a:solidFill>
              <a:latin typeface="Sitka Subheading" panose="02000505000000020004" charset="0"/>
              <a:cs typeface="Sitka Subheading" panose="02000505000000020004" charset="0"/>
            </a:endParaRPr>
          </a:p>
          <a:p>
            <a:r>
              <a:rPr lang="en-US" altLang="ru-RU" sz="1600">
                <a:solidFill>
                  <a:srgbClr val="61534F"/>
                </a:solidFill>
                <a:latin typeface="Sitka Subheading" panose="02000505000000020004" charset="0"/>
                <a:cs typeface="Sitka Subheading" panose="02000505000000020004" charset="0"/>
              </a:rPr>
              <a:t>https://www.pochta.ru/shipment?type=LETTER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E8B0A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Экран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Bahnschrift SemiBold</vt:lpstr>
      <vt:lpstr>PT Sans</vt:lpstr>
      <vt:lpstr>Yusei Magic</vt:lpstr>
      <vt:lpstr>Hind</vt:lpstr>
      <vt:lpstr>Sitka Subheading</vt:lpstr>
      <vt:lpstr>Franklin Gothic Medium</vt:lpstr>
      <vt:lpstr>Roboto Condensed Light</vt:lpstr>
      <vt:lpstr>Youth Mental Health First Aid Workshop by Slidesgo</vt:lpstr>
      <vt:lpstr>Посткроссинг</vt:lpstr>
      <vt:lpstr>Цели и задачи</vt:lpstr>
      <vt:lpstr>Понятие Посткроссинга</vt:lpstr>
      <vt:lpstr>История Проекта</vt:lpstr>
      <vt:lpstr>Интересные факты о Посткроссинге</vt:lpstr>
      <vt:lpstr>Как работает Посткроссинг</vt:lpstr>
      <vt:lpstr>Заключение</vt:lpstr>
      <vt:lpstr>Проектный продукт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Посткроссинг</dc:title>
  <dc:creator>MSI</dc:creator>
  <cp:lastModifiedBy>Анастасия Барабанова</cp:lastModifiedBy>
  <cp:revision>4</cp:revision>
  <dcterms:created xsi:type="dcterms:W3CDTF">2025-02-22T15:12:00Z</dcterms:created>
  <dcterms:modified xsi:type="dcterms:W3CDTF">2025-10-02T19:16:44Z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6278D2B2272046E0B006FECE91632E8D_13</vt:lpwstr>
  </property>
  <property fmtid="{D5CDD505-2E9C-101B-9397-08002B2CF9AE}" pid="3" name="KSOProductBuildVer">
    <vt:lpwstr>1049-12.2.0.19821</vt:lpwstr>
  </property>
</Properties>
</file>